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1" r:id="rId3"/>
    <p:sldId id="277" r:id="rId4"/>
    <p:sldId id="263" r:id="rId5"/>
    <p:sldId id="264" r:id="rId6"/>
    <p:sldId id="265" r:id="rId7"/>
    <p:sldId id="275" r:id="rId8"/>
    <p:sldId id="268" r:id="rId9"/>
    <p:sldId id="267" r:id="rId10"/>
    <p:sldId id="269" r:id="rId11"/>
    <p:sldId id="270" r:id="rId12"/>
    <p:sldId id="279" r:id="rId13"/>
    <p:sldId id="281" r:id="rId14"/>
    <p:sldId id="280" r:id="rId15"/>
    <p:sldId id="272" r:id="rId16"/>
    <p:sldId id="315" r:id="rId17"/>
    <p:sldId id="273" r:id="rId18"/>
    <p:sldId id="296" r:id="rId19"/>
    <p:sldId id="295" r:id="rId20"/>
    <p:sldId id="317" r:id="rId21"/>
    <p:sldId id="318" r:id="rId22"/>
    <p:sldId id="308" r:id="rId23"/>
    <p:sldId id="310" r:id="rId24"/>
    <p:sldId id="312" r:id="rId25"/>
    <p:sldId id="311" r:id="rId26"/>
    <p:sldId id="314" r:id="rId27"/>
    <p:sldId id="316" r:id="rId28"/>
    <p:sldId id="300" r:id="rId29"/>
    <p:sldId id="282" r:id="rId30"/>
    <p:sldId id="283" r:id="rId31"/>
    <p:sldId id="287" r:id="rId32"/>
    <p:sldId id="286" r:id="rId33"/>
    <p:sldId id="288" r:id="rId34"/>
    <p:sldId id="289" r:id="rId35"/>
    <p:sldId id="291" r:id="rId36"/>
    <p:sldId id="292" r:id="rId37"/>
    <p:sldId id="293" r:id="rId38"/>
    <p:sldId id="294" r:id="rId39"/>
    <p:sldId id="301" r:id="rId40"/>
    <p:sldId id="285" r:id="rId41"/>
    <p:sldId id="284" r:id="rId42"/>
    <p:sldId id="290" r:id="rId43"/>
    <p:sldId id="302" r:id="rId44"/>
    <p:sldId id="304" r:id="rId45"/>
    <p:sldId id="305" r:id="rId46"/>
    <p:sldId id="30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48" autoAdjust="0"/>
    <p:restoredTop sz="94660"/>
  </p:normalViewPr>
  <p:slideViewPr>
    <p:cSldViewPr snapToGrid="0">
      <p:cViewPr varScale="1">
        <p:scale>
          <a:sx n="59" d="100"/>
          <a:sy n="59" d="100"/>
        </p:scale>
        <p:origin x="84" y="10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6E9869-F207-4754-8450-F9A23BA633A0}"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98FFFDCA-5FEB-4563-9FAD-E1D27FF508F8}">
      <dgm:prSet/>
      <dgm:spPr/>
      <dgm:t>
        <a:bodyPr/>
        <a:lstStyle/>
        <a:p>
          <a:r>
            <a:rPr lang="en-US" dirty="0"/>
            <a:t>Do you mind having people around?</a:t>
          </a:r>
        </a:p>
      </dgm:t>
    </dgm:pt>
    <dgm:pt modelId="{975D47FC-C9AF-4877-8410-C7DCB7E5410B}" type="parTrans" cxnId="{D5A940F6-AFE0-44A2-85D7-D3B891C6C647}">
      <dgm:prSet/>
      <dgm:spPr/>
      <dgm:t>
        <a:bodyPr/>
        <a:lstStyle/>
        <a:p>
          <a:endParaRPr lang="en-US"/>
        </a:p>
      </dgm:t>
    </dgm:pt>
    <dgm:pt modelId="{DE7F0E57-201C-4956-B1C9-5874149FAE2F}" type="sibTrans" cxnId="{D5A940F6-AFE0-44A2-85D7-D3B891C6C647}">
      <dgm:prSet/>
      <dgm:spPr/>
      <dgm:t>
        <a:bodyPr/>
        <a:lstStyle/>
        <a:p>
          <a:endParaRPr lang="en-US"/>
        </a:p>
      </dgm:t>
    </dgm:pt>
    <dgm:pt modelId="{81E20989-6869-4C0D-8277-D74EBE682E8B}">
      <dgm:prSet/>
      <dgm:spPr/>
      <dgm:t>
        <a:bodyPr/>
        <a:lstStyle/>
        <a:p>
          <a:r>
            <a:rPr lang="en-US" dirty="0"/>
            <a:t>How will this affect your farming operation?</a:t>
          </a:r>
        </a:p>
      </dgm:t>
    </dgm:pt>
    <dgm:pt modelId="{6FF035CF-2AFA-4C3C-9F3E-285B167A4E4A}" type="parTrans" cxnId="{B0FA0C7C-BC20-4E74-AB33-6973EBFDE4C0}">
      <dgm:prSet/>
      <dgm:spPr/>
      <dgm:t>
        <a:bodyPr/>
        <a:lstStyle/>
        <a:p>
          <a:endParaRPr lang="en-US"/>
        </a:p>
      </dgm:t>
    </dgm:pt>
    <dgm:pt modelId="{2302A209-F3FC-4D63-BD53-4967B81985C7}" type="sibTrans" cxnId="{B0FA0C7C-BC20-4E74-AB33-6973EBFDE4C0}">
      <dgm:prSet/>
      <dgm:spPr/>
      <dgm:t>
        <a:bodyPr/>
        <a:lstStyle/>
        <a:p>
          <a:endParaRPr lang="en-US"/>
        </a:p>
      </dgm:t>
    </dgm:pt>
    <dgm:pt modelId="{3E111E45-D54A-40C3-B54F-5901605C044D}">
      <dgm:prSet/>
      <dgm:spPr/>
      <dgm:t>
        <a:bodyPr/>
        <a:lstStyle/>
        <a:p>
          <a:r>
            <a:rPr lang="en-US" dirty="0"/>
            <a:t>Zoning?</a:t>
          </a:r>
        </a:p>
      </dgm:t>
    </dgm:pt>
    <dgm:pt modelId="{E122A2CF-8BC6-4072-AE72-8C0D96D4F47E}" type="parTrans" cxnId="{396BEC23-BAC2-45A6-8533-3162ACC71997}">
      <dgm:prSet/>
      <dgm:spPr/>
      <dgm:t>
        <a:bodyPr/>
        <a:lstStyle/>
        <a:p>
          <a:endParaRPr lang="en-US"/>
        </a:p>
      </dgm:t>
    </dgm:pt>
    <dgm:pt modelId="{EC452180-93A8-43C0-B22B-687091508614}" type="sibTrans" cxnId="{396BEC23-BAC2-45A6-8533-3162ACC71997}">
      <dgm:prSet/>
      <dgm:spPr/>
      <dgm:t>
        <a:bodyPr/>
        <a:lstStyle/>
        <a:p>
          <a:endParaRPr lang="en-US"/>
        </a:p>
      </dgm:t>
    </dgm:pt>
    <dgm:pt modelId="{BFF2311D-D69B-4621-A18F-FAE2F7446470}">
      <dgm:prSet/>
      <dgm:spPr/>
      <dgm:t>
        <a:bodyPr/>
        <a:lstStyle/>
        <a:p>
          <a:r>
            <a:rPr lang="en-US"/>
            <a:t>Where will they stay?</a:t>
          </a:r>
        </a:p>
      </dgm:t>
    </dgm:pt>
    <dgm:pt modelId="{6C5148AE-95C3-4CD2-AF00-2BB52903FDFD}" type="parTrans" cxnId="{870D745B-D318-4A9D-AFC7-71F8B494445E}">
      <dgm:prSet/>
      <dgm:spPr/>
      <dgm:t>
        <a:bodyPr/>
        <a:lstStyle/>
        <a:p>
          <a:endParaRPr lang="en-US"/>
        </a:p>
      </dgm:t>
    </dgm:pt>
    <dgm:pt modelId="{100BDE1E-91D8-40C3-B0E0-5929D6E3C507}" type="sibTrans" cxnId="{870D745B-D318-4A9D-AFC7-71F8B494445E}">
      <dgm:prSet/>
      <dgm:spPr/>
      <dgm:t>
        <a:bodyPr/>
        <a:lstStyle/>
        <a:p>
          <a:endParaRPr lang="en-US"/>
        </a:p>
      </dgm:t>
    </dgm:pt>
    <dgm:pt modelId="{B2B7AA79-72EE-47C4-84D6-739BEDF4910E}">
      <dgm:prSet/>
      <dgm:spPr/>
      <dgm:t>
        <a:bodyPr/>
        <a:lstStyle/>
        <a:p>
          <a:r>
            <a:rPr lang="en-US" dirty="0"/>
            <a:t>What is the rest rooms situation?</a:t>
          </a:r>
        </a:p>
      </dgm:t>
    </dgm:pt>
    <dgm:pt modelId="{B3F46D94-D8E2-42C4-9DD5-B864C5E18987}" type="parTrans" cxnId="{6791584E-CE6F-4AB6-821B-F117FF985A1A}">
      <dgm:prSet/>
      <dgm:spPr/>
      <dgm:t>
        <a:bodyPr/>
        <a:lstStyle/>
        <a:p>
          <a:endParaRPr lang="en-US"/>
        </a:p>
      </dgm:t>
    </dgm:pt>
    <dgm:pt modelId="{0C0184F7-23A8-4737-97B8-96E2ECCB70E9}" type="sibTrans" cxnId="{6791584E-CE6F-4AB6-821B-F117FF985A1A}">
      <dgm:prSet/>
      <dgm:spPr/>
      <dgm:t>
        <a:bodyPr/>
        <a:lstStyle/>
        <a:p>
          <a:endParaRPr lang="en-US"/>
        </a:p>
      </dgm:t>
    </dgm:pt>
    <dgm:pt modelId="{FD03058A-83E8-4197-A1AE-D5B1E1973272}">
      <dgm:prSet/>
      <dgm:spPr/>
      <dgm:t>
        <a:bodyPr/>
        <a:lstStyle/>
        <a:p>
          <a:r>
            <a:rPr lang="en-US"/>
            <a:t>Cleaning? </a:t>
          </a:r>
        </a:p>
      </dgm:t>
    </dgm:pt>
    <dgm:pt modelId="{6B5217D7-C642-4BD1-A857-8C9DED160668}" type="parTrans" cxnId="{8E511702-DD7E-438B-8F8D-BC9F8ED264C8}">
      <dgm:prSet/>
      <dgm:spPr/>
      <dgm:t>
        <a:bodyPr/>
        <a:lstStyle/>
        <a:p>
          <a:endParaRPr lang="en-US"/>
        </a:p>
      </dgm:t>
    </dgm:pt>
    <dgm:pt modelId="{6842BB32-5AC8-4B29-B8BA-6345AB2AF866}" type="sibTrans" cxnId="{8E511702-DD7E-438B-8F8D-BC9F8ED264C8}">
      <dgm:prSet/>
      <dgm:spPr/>
      <dgm:t>
        <a:bodyPr/>
        <a:lstStyle/>
        <a:p>
          <a:endParaRPr lang="en-US"/>
        </a:p>
      </dgm:t>
    </dgm:pt>
    <dgm:pt modelId="{FA4398C3-B1C4-40DB-894E-ED6D1015C146}">
      <dgm:prSet/>
      <dgm:spPr/>
      <dgm:t>
        <a:bodyPr/>
        <a:lstStyle/>
        <a:p>
          <a:r>
            <a:rPr lang="en-US"/>
            <a:t>Allow people to bring their Pets?</a:t>
          </a:r>
        </a:p>
      </dgm:t>
    </dgm:pt>
    <dgm:pt modelId="{764E2B1B-5163-45A3-9196-C87F3E4E1EC6}" type="parTrans" cxnId="{08F83290-2F6E-438F-9E98-ABC2CA20B337}">
      <dgm:prSet/>
      <dgm:spPr/>
      <dgm:t>
        <a:bodyPr/>
        <a:lstStyle/>
        <a:p>
          <a:endParaRPr lang="en-US"/>
        </a:p>
      </dgm:t>
    </dgm:pt>
    <dgm:pt modelId="{405B9739-AD14-4712-A0D6-FF75E651FCFF}" type="sibTrans" cxnId="{08F83290-2F6E-438F-9E98-ABC2CA20B337}">
      <dgm:prSet/>
      <dgm:spPr/>
      <dgm:t>
        <a:bodyPr/>
        <a:lstStyle/>
        <a:p>
          <a:endParaRPr lang="en-US"/>
        </a:p>
      </dgm:t>
    </dgm:pt>
    <dgm:pt modelId="{39B2B6F0-CAED-49B7-A964-1E6CC588B6E2}">
      <dgm:prSet/>
      <dgm:spPr/>
      <dgm:t>
        <a:bodyPr/>
        <a:lstStyle/>
        <a:p>
          <a:r>
            <a:rPr lang="en-US" dirty="0"/>
            <a:t>Who will manage the operation?</a:t>
          </a:r>
        </a:p>
      </dgm:t>
    </dgm:pt>
    <dgm:pt modelId="{DF339813-2621-42F3-A8A1-25C4177BA9EA}" type="parTrans" cxnId="{9CA156A6-A9E6-4509-818E-A71140600EC8}">
      <dgm:prSet/>
      <dgm:spPr/>
      <dgm:t>
        <a:bodyPr/>
        <a:lstStyle/>
        <a:p>
          <a:endParaRPr lang="en-US"/>
        </a:p>
      </dgm:t>
    </dgm:pt>
    <dgm:pt modelId="{50A03985-DA65-4AB7-B1EC-926E15A6B8F4}" type="sibTrans" cxnId="{9CA156A6-A9E6-4509-818E-A71140600EC8}">
      <dgm:prSet/>
      <dgm:spPr/>
      <dgm:t>
        <a:bodyPr/>
        <a:lstStyle/>
        <a:p>
          <a:endParaRPr lang="en-US"/>
        </a:p>
      </dgm:t>
    </dgm:pt>
    <dgm:pt modelId="{6531CB9C-DB23-4CA7-ACF3-978482808EF6}">
      <dgm:prSet/>
      <dgm:spPr/>
      <dgm:t>
        <a:bodyPr/>
        <a:lstStyle/>
        <a:p>
          <a:r>
            <a:rPr lang="en-US" dirty="0"/>
            <a:t>What can they do in the area?</a:t>
          </a:r>
        </a:p>
      </dgm:t>
    </dgm:pt>
    <dgm:pt modelId="{AE58BEE5-27A5-4F59-BF65-E0CEA8AF0E24}" type="parTrans" cxnId="{F68C7F70-6132-4AA4-AC36-94C92FFA338B}">
      <dgm:prSet/>
      <dgm:spPr/>
      <dgm:t>
        <a:bodyPr/>
        <a:lstStyle/>
        <a:p>
          <a:endParaRPr lang="en-US"/>
        </a:p>
      </dgm:t>
    </dgm:pt>
    <dgm:pt modelId="{1DB6BAF8-9F63-4E31-91EE-DF27F9BB1DC0}" type="sibTrans" cxnId="{F68C7F70-6132-4AA4-AC36-94C92FFA338B}">
      <dgm:prSet/>
      <dgm:spPr/>
      <dgm:t>
        <a:bodyPr/>
        <a:lstStyle/>
        <a:p>
          <a:endParaRPr lang="en-US"/>
        </a:p>
      </dgm:t>
    </dgm:pt>
    <dgm:pt modelId="{6357CCD4-C747-4616-8FB9-1ABA6BA800B5}">
      <dgm:prSet/>
      <dgm:spPr/>
      <dgm:t>
        <a:bodyPr/>
        <a:lstStyle/>
        <a:p>
          <a:r>
            <a:rPr lang="en-US" dirty="0"/>
            <a:t>Kitchen/cooking/Refrigerator  </a:t>
          </a:r>
        </a:p>
      </dgm:t>
    </dgm:pt>
    <dgm:pt modelId="{A409AA0A-B146-4A1A-AE2D-67C5199DD171}" type="parTrans" cxnId="{393922F7-157D-440C-A022-4F094D11E312}">
      <dgm:prSet/>
      <dgm:spPr/>
      <dgm:t>
        <a:bodyPr/>
        <a:lstStyle/>
        <a:p>
          <a:endParaRPr lang="en-US"/>
        </a:p>
      </dgm:t>
    </dgm:pt>
    <dgm:pt modelId="{64031DEC-B898-4264-8ADF-DB234E59B9EE}" type="sibTrans" cxnId="{393922F7-157D-440C-A022-4F094D11E312}">
      <dgm:prSet/>
      <dgm:spPr/>
      <dgm:t>
        <a:bodyPr/>
        <a:lstStyle/>
        <a:p>
          <a:endParaRPr lang="en-US"/>
        </a:p>
      </dgm:t>
    </dgm:pt>
    <dgm:pt modelId="{33EE70A1-BDD3-4067-B9B2-4DEB94D87FEC}">
      <dgm:prSet/>
      <dgm:spPr/>
      <dgm:t>
        <a:bodyPr/>
        <a:lstStyle/>
        <a:p>
          <a:r>
            <a:rPr lang="en-US" dirty="0"/>
            <a:t>Internet?</a:t>
          </a:r>
        </a:p>
      </dgm:t>
    </dgm:pt>
    <dgm:pt modelId="{CD4F913E-562E-489D-B8BB-5806ED962F99}" type="sibTrans" cxnId="{BB88FE31-EA25-43BA-8042-3843CD489FFC}">
      <dgm:prSet/>
      <dgm:spPr/>
      <dgm:t>
        <a:bodyPr/>
        <a:lstStyle/>
        <a:p>
          <a:endParaRPr lang="en-US"/>
        </a:p>
      </dgm:t>
    </dgm:pt>
    <dgm:pt modelId="{B9C60B26-4628-4ACD-8C43-C5FC5A6BF88A}" type="parTrans" cxnId="{BB88FE31-EA25-43BA-8042-3843CD489FFC}">
      <dgm:prSet/>
      <dgm:spPr/>
      <dgm:t>
        <a:bodyPr/>
        <a:lstStyle/>
        <a:p>
          <a:endParaRPr lang="en-US"/>
        </a:p>
      </dgm:t>
    </dgm:pt>
    <dgm:pt modelId="{339894DE-9090-41A6-9CA5-E8AC7CD1BC20}" type="pres">
      <dgm:prSet presAssocID="{346E9869-F207-4754-8450-F9A23BA633A0}" presName="linear" presStyleCnt="0">
        <dgm:presLayoutVars>
          <dgm:animLvl val="lvl"/>
          <dgm:resizeHandles val="exact"/>
        </dgm:presLayoutVars>
      </dgm:prSet>
      <dgm:spPr/>
    </dgm:pt>
    <dgm:pt modelId="{668954CE-E124-4C02-8D0D-3AF70B7EA1FD}" type="pres">
      <dgm:prSet presAssocID="{98FFFDCA-5FEB-4563-9FAD-E1D27FF508F8}" presName="parentText" presStyleLbl="node1" presStyleIdx="0" presStyleCnt="11">
        <dgm:presLayoutVars>
          <dgm:chMax val="0"/>
          <dgm:bulletEnabled val="1"/>
        </dgm:presLayoutVars>
      </dgm:prSet>
      <dgm:spPr/>
    </dgm:pt>
    <dgm:pt modelId="{18AF3F0B-681D-490B-ABA3-150FBEF11A84}" type="pres">
      <dgm:prSet presAssocID="{DE7F0E57-201C-4956-B1C9-5874149FAE2F}" presName="spacer" presStyleCnt="0"/>
      <dgm:spPr/>
    </dgm:pt>
    <dgm:pt modelId="{33C6D9EB-B3A9-4F06-8DDF-E40C1FA7B954}" type="pres">
      <dgm:prSet presAssocID="{81E20989-6869-4C0D-8277-D74EBE682E8B}" presName="parentText" presStyleLbl="node1" presStyleIdx="1" presStyleCnt="11">
        <dgm:presLayoutVars>
          <dgm:chMax val="0"/>
          <dgm:bulletEnabled val="1"/>
        </dgm:presLayoutVars>
      </dgm:prSet>
      <dgm:spPr/>
    </dgm:pt>
    <dgm:pt modelId="{ACD220C1-3F39-43DF-8EA5-82B9B5C35069}" type="pres">
      <dgm:prSet presAssocID="{2302A209-F3FC-4D63-BD53-4967B81985C7}" presName="spacer" presStyleCnt="0"/>
      <dgm:spPr/>
    </dgm:pt>
    <dgm:pt modelId="{CA93EE81-FA4F-44E1-B6F8-77C135FE152E}" type="pres">
      <dgm:prSet presAssocID="{3E111E45-D54A-40C3-B54F-5901605C044D}" presName="parentText" presStyleLbl="node1" presStyleIdx="2" presStyleCnt="11">
        <dgm:presLayoutVars>
          <dgm:chMax val="0"/>
          <dgm:bulletEnabled val="1"/>
        </dgm:presLayoutVars>
      </dgm:prSet>
      <dgm:spPr/>
    </dgm:pt>
    <dgm:pt modelId="{C05FF7C3-16EF-4EE4-B645-F77DC08F7CF1}" type="pres">
      <dgm:prSet presAssocID="{EC452180-93A8-43C0-B22B-687091508614}" presName="spacer" presStyleCnt="0"/>
      <dgm:spPr/>
    </dgm:pt>
    <dgm:pt modelId="{9EB33EF7-66CB-4EE2-8D00-FE802FA527AA}" type="pres">
      <dgm:prSet presAssocID="{BFF2311D-D69B-4621-A18F-FAE2F7446470}" presName="parentText" presStyleLbl="node1" presStyleIdx="3" presStyleCnt="11">
        <dgm:presLayoutVars>
          <dgm:chMax val="0"/>
          <dgm:bulletEnabled val="1"/>
        </dgm:presLayoutVars>
      </dgm:prSet>
      <dgm:spPr/>
    </dgm:pt>
    <dgm:pt modelId="{1368C8EB-C018-4494-87EB-B73F6AE5C678}" type="pres">
      <dgm:prSet presAssocID="{100BDE1E-91D8-40C3-B0E0-5929D6E3C507}" presName="spacer" presStyleCnt="0"/>
      <dgm:spPr/>
    </dgm:pt>
    <dgm:pt modelId="{9B5174D5-88FB-4DB9-AED7-2125A2B53E94}" type="pres">
      <dgm:prSet presAssocID="{B2B7AA79-72EE-47C4-84D6-739BEDF4910E}" presName="parentText" presStyleLbl="node1" presStyleIdx="4" presStyleCnt="11">
        <dgm:presLayoutVars>
          <dgm:chMax val="0"/>
          <dgm:bulletEnabled val="1"/>
        </dgm:presLayoutVars>
      </dgm:prSet>
      <dgm:spPr/>
    </dgm:pt>
    <dgm:pt modelId="{97D89A99-9167-4C70-BAF5-5EA7F9654651}" type="pres">
      <dgm:prSet presAssocID="{0C0184F7-23A8-4737-97B8-96E2ECCB70E9}" presName="spacer" presStyleCnt="0"/>
      <dgm:spPr/>
    </dgm:pt>
    <dgm:pt modelId="{5B6570D6-198A-400E-9C5F-722A98A1C657}" type="pres">
      <dgm:prSet presAssocID="{FD03058A-83E8-4197-A1AE-D5B1E1973272}" presName="parentText" presStyleLbl="node1" presStyleIdx="5" presStyleCnt="11">
        <dgm:presLayoutVars>
          <dgm:chMax val="0"/>
          <dgm:bulletEnabled val="1"/>
        </dgm:presLayoutVars>
      </dgm:prSet>
      <dgm:spPr/>
    </dgm:pt>
    <dgm:pt modelId="{01CC855C-4885-4843-B010-97187A4B8816}" type="pres">
      <dgm:prSet presAssocID="{6842BB32-5AC8-4B29-B8BA-6345AB2AF866}" presName="spacer" presStyleCnt="0"/>
      <dgm:spPr/>
    </dgm:pt>
    <dgm:pt modelId="{81952767-291F-4027-9CCD-D24581C54188}" type="pres">
      <dgm:prSet presAssocID="{FA4398C3-B1C4-40DB-894E-ED6D1015C146}" presName="parentText" presStyleLbl="node1" presStyleIdx="6" presStyleCnt="11">
        <dgm:presLayoutVars>
          <dgm:chMax val="0"/>
          <dgm:bulletEnabled val="1"/>
        </dgm:presLayoutVars>
      </dgm:prSet>
      <dgm:spPr/>
    </dgm:pt>
    <dgm:pt modelId="{623E0922-89E7-40BB-9E81-AF3BD39E9FE7}" type="pres">
      <dgm:prSet presAssocID="{405B9739-AD14-4712-A0D6-FF75E651FCFF}" presName="spacer" presStyleCnt="0"/>
      <dgm:spPr/>
    </dgm:pt>
    <dgm:pt modelId="{D23C01ED-1094-4F36-B8A3-168F92F65F9F}" type="pres">
      <dgm:prSet presAssocID="{39B2B6F0-CAED-49B7-A964-1E6CC588B6E2}" presName="parentText" presStyleLbl="node1" presStyleIdx="7" presStyleCnt="11">
        <dgm:presLayoutVars>
          <dgm:chMax val="0"/>
          <dgm:bulletEnabled val="1"/>
        </dgm:presLayoutVars>
      </dgm:prSet>
      <dgm:spPr/>
    </dgm:pt>
    <dgm:pt modelId="{3C5DA57A-D9B5-441F-A353-29CFDB4DA18F}" type="pres">
      <dgm:prSet presAssocID="{50A03985-DA65-4AB7-B1EC-926E15A6B8F4}" presName="spacer" presStyleCnt="0"/>
      <dgm:spPr/>
    </dgm:pt>
    <dgm:pt modelId="{B9829EEB-63BD-46D5-BEAF-05F10E2755B1}" type="pres">
      <dgm:prSet presAssocID="{6357CCD4-C747-4616-8FB9-1ABA6BA800B5}" presName="parentText" presStyleLbl="node1" presStyleIdx="8" presStyleCnt="11">
        <dgm:presLayoutVars>
          <dgm:chMax val="0"/>
          <dgm:bulletEnabled val="1"/>
        </dgm:presLayoutVars>
      </dgm:prSet>
      <dgm:spPr/>
    </dgm:pt>
    <dgm:pt modelId="{C1C6442E-D759-4600-8BA4-090170C6DABB}" type="pres">
      <dgm:prSet presAssocID="{64031DEC-B898-4264-8ADF-DB234E59B9EE}" presName="spacer" presStyleCnt="0"/>
      <dgm:spPr/>
    </dgm:pt>
    <dgm:pt modelId="{4F60F4F0-02E8-40D1-AA94-B5867D911284}" type="pres">
      <dgm:prSet presAssocID="{33EE70A1-BDD3-4067-B9B2-4DEB94D87FEC}" presName="parentText" presStyleLbl="node1" presStyleIdx="9" presStyleCnt="11">
        <dgm:presLayoutVars>
          <dgm:chMax val="0"/>
          <dgm:bulletEnabled val="1"/>
        </dgm:presLayoutVars>
      </dgm:prSet>
      <dgm:spPr/>
    </dgm:pt>
    <dgm:pt modelId="{4A27B782-E356-4D5A-95DF-FC49184D24A5}" type="pres">
      <dgm:prSet presAssocID="{CD4F913E-562E-489D-B8BB-5806ED962F99}" presName="spacer" presStyleCnt="0"/>
      <dgm:spPr/>
    </dgm:pt>
    <dgm:pt modelId="{CB593113-78B6-4648-9202-54474F340B21}" type="pres">
      <dgm:prSet presAssocID="{6531CB9C-DB23-4CA7-ACF3-978482808EF6}" presName="parentText" presStyleLbl="node1" presStyleIdx="10" presStyleCnt="11">
        <dgm:presLayoutVars>
          <dgm:chMax val="0"/>
          <dgm:bulletEnabled val="1"/>
        </dgm:presLayoutVars>
      </dgm:prSet>
      <dgm:spPr/>
    </dgm:pt>
  </dgm:ptLst>
  <dgm:cxnLst>
    <dgm:cxn modelId="{8E511702-DD7E-438B-8F8D-BC9F8ED264C8}" srcId="{346E9869-F207-4754-8450-F9A23BA633A0}" destId="{FD03058A-83E8-4197-A1AE-D5B1E1973272}" srcOrd="5" destOrd="0" parTransId="{6B5217D7-C642-4BD1-A857-8C9DED160668}" sibTransId="{6842BB32-5AC8-4B29-B8BA-6345AB2AF866}"/>
    <dgm:cxn modelId="{8600C10C-1130-4DB4-89FF-3CEE2A6AFD19}" type="presOf" srcId="{FD03058A-83E8-4197-A1AE-D5B1E1973272}" destId="{5B6570D6-198A-400E-9C5F-722A98A1C657}" srcOrd="0" destOrd="0" presId="urn:microsoft.com/office/officeart/2005/8/layout/vList2"/>
    <dgm:cxn modelId="{2D70FE19-835A-4366-B57C-D66B2B344F88}" type="presOf" srcId="{3E111E45-D54A-40C3-B54F-5901605C044D}" destId="{CA93EE81-FA4F-44E1-B6F8-77C135FE152E}" srcOrd="0" destOrd="0" presId="urn:microsoft.com/office/officeart/2005/8/layout/vList2"/>
    <dgm:cxn modelId="{396BEC23-BAC2-45A6-8533-3162ACC71997}" srcId="{346E9869-F207-4754-8450-F9A23BA633A0}" destId="{3E111E45-D54A-40C3-B54F-5901605C044D}" srcOrd="2" destOrd="0" parTransId="{E122A2CF-8BC6-4072-AE72-8C0D96D4F47E}" sibTransId="{EC452180-93A8-43C0-B22B-687091508614}"/>
    <dgm:cxn modelId="{ADC6D828-BF89-4475-AD66-B76E4460C60C}" type="presOf" srcId="{33EE70A1-BDD3-4067-B9B2-4DEB94D87FEC}" destId="{4F60F4F0-02E8-40D1-AA94-B5867D911284}" srcOrd="0" destOrd="0" presId="urn:microsoft.com/office/officeart/2005/8/layout/vList2"/>
    <dgm:cxn modelId="{2DB62C2A-603B-4B17-9ACE-838F4C5F09D3}" type="presOf" srcId="{81E20989-6869-4C0D-8277-D74EBE682E8B}" destId="{33C6D9EB-B3A9-4F06-8DDF-E40C1FA7B954}" srcOrd="0" destOrd="0" presId="urn:microsoft.com/office/officeart/2005/8/layout/vList2"/>
    <dgm:cxn modelId="{BB88FE31-EA25-43BA-8042-3843CD489FFC}" srcId="{346E9869-F207-4754-8450-F9A23BA633A0}" destId="{33EE70A1-BDD3-4067-B9B2-4DEB94D87FEC}" srcOrd="9" destOrd="0" parTransId="{B9C60B26-4628-4ACD-8C43-C5FC5A6BF88A}" sibTransId="{CD4F913E-562E-489D-B8BB-5806ED962F99}"/>
    <dgm:cxn modelId="{2225233E-3B8B-4A55-888C-4D1E1A43D183}" type="presOf" srcId="{B2B7AA79-72EE-47C4-84D6-739BEDF4910E}" destId="{9B5174D5-88FB-4DB9-AED7-2125A2B53E94}" srcOrd="0" destOrd="0" presId="urn:microsoft.com/office/officeart/2005/8/layout/vList2"/>
    <dgm:cxn modelId="{870D745B-D318-4A9D-AFC7-71F8B494445E}" srcId="{346E9869-F207-4754-8450-F9A23BA633A0}" destId="{BFF2311D-D69B-4621-A18F-FAE2F7446470}" srcOrd="3" destOrd="0" parTransId="{6C5148AE-95C3-4CD2-AF00-2BB52903FDFD}" sibTransId="{100BDE1E-91D8-40C3-B0E0-5929D6E3C507}"/>
    <dgm:cxn modelId="{540CD460-ACB9-461D-B66F-C80A0A7470E9}" type="presOf" srcId="{98FFFDCA-5FEB-4563-9FAD-E1D27FF508F8}" destId="{668954CE-E124-4C02-8D0D-3AF70B7EA1FD}" srcOrd="0" destOrd="0" presId="urn:microsoft.com/office/officeart/2005/8/layout/vList2"/>
    <dgm:cxn modelId="{6791584E-CE6F-4AB6-821B-F117FF985A1A}" srcId="{346E9869-F207-4754-8450-F9A23BA633A0}" destId="{B2B7AA79-72EE-47C4-84D6-739BEDF4910E}" srcOrd="4" destOrd="0" parTransId="{B3F46D94-D8E2-42C4-9DD5-B864C5E18987}" sibTransId="{0C0184F7-23A8-4737-97B8-96E2ECCB70E9}"/>
    <dgm:cxn modelId="{F68C7F70-6132-4AA4-AC36-94C92FFA338B}" srcId="{346E9869-F207-4754-8450-F9A23BA633A0}" destId="{6531CB9C-DB23-4CA7-ACF3-978482808EF6}" srcOrd="10" destOrd="0" parTransId="{AE58BEE5-27A5-4F59-BF65-E0CEA8AF0E24}" sibTransId="{1DB6BAF8-9F63-4E31-91EE-DF27F9BB1DC0}"/>
    <dgm:cxn modelId="{99B2DE50-AB75-465A-BA30-FE87F4A9AEEF}" type="presOf" srcId="{39B2B6F0-CAED-49B7-A964-1E6CC588B6E2}" destId="{D23C01ED-1094-4F36-B8A3-168F92F65F9F}" srcOrd="0" destOrd="0" presId="urn:microsoft.com/office/officeart/2005/8/layout/vList2"/>
    <dgm:cxn modelId="{4D30D473-2FE0-4D1F-A07E-E4B44EB35310}" type="presOf" srcId="{6531CB9C-DB23-4CA7-ACF3-978482808EF6}" destId="{CB593113-78B6-4648-9202-54474F340B21}" srcOrd="0" destOrd="0" presId="urn:microsoft.com/office/officeart/2005/8/layout/vList2"/>
    <dgm:cxn modelId="{B0FA0C7C-BC20-4E74-AB33-6973EBFDE4C0}" srcId="{346E9869-F207-4754-8450-F9A23BA633A0}" destId="{81E20989-6869-4C0D-8277-D74EBE682E8B}" srcOrd="1" destOrd="0" parTransId="{6FF035CF-2AFA-4C3C-9F3E-285B167A4E4A}" sibTransId="{2302A209-F3FC-4D63-BD53-4967B81985C7}"/>
    <dgm:cxn modelId="{390DC783-9545-48D2-BC0F-42C8EA821B31}" type="presOf" srcId="{346E9869-F207-4754-8450-F9A23BA633A0}" destId="{339894DE-9090-41A6-9CA5-E8AC7CD1BC20}" srcOrd="0" destOrd="0" presId="urn:microsoft.com/office/officeart/2005/8/layout/vList2"/>
    <dgm:cxn modelId="{E54BD185-8FA0-4C4C-9F00-324888BF777D}" type="presOf" srcId="{FA4398C3-B1C4-40DB-894E-ED6D1015C146}" destId="{81952767-291F-4027-9CCD-D24581C54188}" srcOrd="0" destOrd="0" presId="urn:microsoft.com/office/officeart/2005/8/layout/vList2"/>
    <dgm:cxn modelId="{08F83290-2F6E-438F-9E98-ABC2CA20B337}" srcId="{346E9869-F207-4754-8450-F9A23BA633A0}" destId="{FA4398C3-B1C4-40DB-894E-ED6D1015C146}" srcOrd="6" destOrd="0" parTransId="{764E2B1B-5163-45A3-9196-C87F3E4E1EC6}" sibTransId="{405B9739-AD14-4712-A0D6-FF75E651FCFF}"/>
    <dgm:cxn modelId="{9CA156A6-A9E6-4509-818E-A71140600EC8}" srcId="{346E9869-F207-4754-8450-F9A23BA633A0}" destId="{39B2B6F0-CAED-49B7-A964-1E6CC588B6E2}" srcOrd="7" destOrd="0" parTransId="{DF339813-2621-42F3-A8A1-25C4177BA9EA}" sibTransId="{50A03985-DA65-4AB7-B1EC-926E15A6B8F4}"/>
    <dgm:cxn modelId="{A4EDFDB5-4DEB-4096-9842-16C40599229D}" type="presOf" srcId="{BFF2311D-D69B-4621-A18F-FAE2F7446470}" destId="{9EB33EF7-66CB-4EE2-8D00-FE802FA527AA}" srcOrd="0" destOrd="0" presId="urn:microsoft.com/office/officeart/2005/8/layout/vList2"/>
    <dgm:cxn modelId="{F36A90C4-1A86-4098-8182-C0A8849BDD4E}" type="presOf" srcId="{6357CCD4-C747-4616-8FB9-1ABA6BA800B5}" destId="{B9829EEB-63BD-46D5-BEAF-05F10E2755B1}" srcOrd="0" destOrd="0" presId="urn:microsoft.com/office/officeart/2005/8/layout/vList2"/>
    <dgm:cxn modelId="{D5A940F6-AFE0-44A2-85D7-D3B891C6C647}" srcId="{346E9869-F207-4754-8450-F9A23BA633A0}" destId="{98FFFDCA-5FEB-4563-9FAD-E1D27FF508F8}" srcOrd="0" destOrd="0" parTransId="{975D47FC-C9AF-4877-8410-C7DCB7E5410B}" sibTransId="{DE7F0E57-201C-4956-B1C9-5874149FAE2F}"/>
    <dgm:cxn modelId="{393922F7-157D-440C-A022-4F094D11E312}" srcId="{346E9869-F207-4754-8450-F9A23BA633A0}" destId="{6357CCD4-C747-4616-8FB9-1ABA6BA800B5}" srcOrd="8" destOrd="0" parTransId="{A409AA0A-B146-4A1A-AE2D-67C5199DD171}" sibTransId="{64031DEC-B898-4264-8ADF-DB234E59B9EE}"/>
    <dgm:cxn modelId="{4D22ACEB-F651-4491-856F-4682E7528425}" type="presParOf" srcId="{339894DE-9090-41A6-9CA5-E8AC7CD1BC20}" destId="{668954CE-E124-4C02-8D0D-3AF70B7EA1FD}" srcOrd="0" destOrd="0" presId="urn:microsoft.com/office/officeart/2005/8/layout/vList2"/>
    <dgm:cxn modelId="{0EDD6ED1-A82A-43E2-A709-436288B19174}" type="presParOf" srcId="{339894DE-9090-41A6-9CA5-E8AC7CD1BC20}" destId="{18AF3F0B-681D-490B-ABA3-150FBEF11A84}" srcOrd="1" destOrd="0" presId="urn:microsoft.com/office/officeart/2005/8/layout/vList2"/>
    <dgm:cxn modelId="{6DC3B1CB-3EF0-44DC-B5B1-5C836CF151FE}" type="presParOf" srcId="{339894DE-9090-41A6-9CA5-E8AC7CD1BC20}" destId="{33C6D9EB-B3A9-4F06-8DDF-E40C1FA7B954}" srcOrd="2" destOrd="0" presId="urn:microsoft.com/office/officeart/2005/8/layout/vList2"/>
    <dgm:cxn modelId="{D716F72A-ECC1-4AA7-9B37-9ED68CC5BB92}" type="presParOf" srcId="{339894DE-9090-41A6-9CA5-E8AC7CD1BC20}" destId="{ACD220C1-3F39-43DF-8EA5-82B9B5C35069}" srcOrd="3" destOrd="0" presId="urn:microsoft.com/office/officeart/2005/8/layout/vList2"/>
    <dgm:cxn modelId="{76C00467-019B-407C-9F81-459E798CBECF}" type="presParOf" srcId="{339894DE-9090-41A6-9CA5-E8AC7CD1BC20}" destId="{CA93EE81-FA4F-44E1-B6F8-77C135FE152E}" srcOrd="4" destOrd="0" presId="urn:microsoft.com/office/officeart/2005/8/layout/vList2"/>
    <dgm:cxn modelId="{2D4F809E-1010-4131-87D5-2F4D8EE3D74A}" type="presParOf" srcId="{339894DE-9090-41A6-9CA5-E8AC7CD1BC20}" destId="{C05FF7C3-16EF-4EE4-B645-F77DC08F7CF1}" srcOrd="5" destOrd="0" presId="urn:microsoft.com/office/officeart/2005/8/layout/vList2"/>
    <dgm:cxn modelId="{F20F3BEE-4894-48E3-BE58-E47B8B57D517}" type="presParOf" srcId="{339894DE-9090-41A6-9CA5-E8AC7CD1BC20}" destId="{9EB33EF7-66CB-4EE2-8D00-FE802FA527AA}" srcOrd="6" destOrd="0" presId="urn:microsoft.com/office/officeart/2005/8/layout/vList2"/>
    <dgm:cxn modelId="{086E2105-C373-49A8-A0FB-8F9C1C65801B}" type="presParOf" srcId="{339894DE-9090-41A6-9CA5-E8AC7CD1BC20}" destId="{1368C8EB-C018-4494-87EB-B73F6AE5C678}" srcOrd="7" destOrd="0" presId="urn:microsoft.com/office/officeart/2005/8/layout/vList2"/>
    <dgm:cxn modelId="{E74214DC-EDAF-4248-9317-3956C3BDCE72}" type="presParOf" srcId="{339894DE-9090-41A6-9CA5-E8AC7CD1BC20}" destId="{9B5174D5-88FB-4DB9-AED7-2125A2B53E94}" srcOrd="8" destOrd="0" presId="urn:microsoft.com/office/officeart/2005/8/layout/vList2"/>
    <dgm:cxn modelId="{3BAFA938-56DF-47FB-BA81-3999C9A0A6A8}" type="presParOf" srcId="{339894DE-9090-41A6-9CA5-E8AC7CD1BC20}" destId="{97D89A99-9167-4C70-BAF5-5EA7F9654651}" srcOrd="9" destOrd="0" presId="urn:microsoft.com/office/officeart/2005/8/layout/vList2"/>
    <dgm:cxn modelId="{6251CEB3-62DE-4F64-B040-7E4207398BB0}" type="presParOf" srcId="{339894DE-9090-41A6-9CA5-E8AC7CD1BC20}" destId="{5B6570D6-198A-400E-9C5F-722A98A1C657}" srcOrd="10" destOrd="0" presId="urn:microsoft.com/office/officeart/2005/8/layout/vList2"/>
    <dgm:cxn modelId="{D98FD98D-BEEA-4134-A23E-4ACF3385CBA6}" type="presParOf" srcId="{339894DE-9090-41A6-9CA5-E8AC7CD1BC20}" destId="{01CC855C-4885-4843-B010-97187A4B8816}" srcOrd="11" destOrd="0" presId="urn:microsoft.com/office/officeart/2005/8/layout/vList2"/>
    <dgm:cxn modelId="{3715890E-B729-464F-8417-67166A74C3DF}" type="presParOf" srcId="{339894DE-9090-41A6-9CA5-E8AC7CD1BC20}" destId="{81952767-291F-4027-9CCD-D24581C54188}" srcOrd="12" destOrd="0" presId="urn:microsoft.com/office/officeart/2005/8/layout/vList2"/>
    <dgm:cxn modelId="{58B4ABE6-EDFF-4027-9370-AE608B0B2589}" type="presParOf" srcId="{339894DE-9090-41A6-9CA5-E8AC7CD1BC20}" destId="{623E0922-89E7-40BB-9E81-AF3BD39E9FE7}" srcOrd="13" destOrd="0" presId="urn:microsoft.com/office/officeart/2005/8/layout/vList2"/>
    <dgm:cxn modelId="{49F6D164-5C4E-4CEF-87DA-5CD30B54DFAD}" type="presParOf" srcId="{339894DE-9090-41A6-9CA5-E8AC7CD1BC20}" destId="{D23C01ED-1094-4F36-B8A3-168F92F65F9F}" srcOrd="14" destOrd="0" presId="urn:microsoft.com/office/officeart/2005/8/layout/vList2"/>
    <dgm:cxn modelId="{CE7B74FA-1730-43FB-A0F1-06F8C602F513}" type="presParOf" srcId="{339894DE-9090-41A6-9CA5-E8AC7CD1BC20}" destId="{3C5DA57A-D9B5-441F-A353-29CFDB4DA18F}" srcOrd="15" destOrd="0" presId="urn:microsoft.com/office/officeart/2005/8/layout/vList2"/>
    <dgm:cxn modelId="{7DFE8790-81FE-47A4-9566-DF66E1259D68}" type="presParOf" srcId="{339894DE-9090-41A6-9CA5-E8AC7CD1BC20}" destId="{B9829EEB-63BD-46D5-BEAF-05F10E2755B1}" srcOrd="16" destOrd="0" presId="urn:microsoft.com/office/officeart/2005/8/layout/vList2"/>
    <dgm:cxn modelId="{80F6A372-909F-498E-AB6A-22F1EA8C10A9}" type="presParOf" srcId="{339894DE-9090-41A6-9CA5-E8AC7CD1BC20}" destId="{C1C6442E-D759-4600-8BA4-090170C6DABB}" srcOrd="17" destOrd="0" presId="urn:microsoft.com/office/officeart/2005/8/layout/vList2"/>
    <dgm:cxn modelId="{B84C808B-11D9-4752-BF24-93FFA05570F6}" type="presParOf" srcId="{339894DE-9090-41A6-9CA5-E8AC7CD1BC20}" destId="{4F60F4F0-02E8-40D1-AA94-B5867D911284}" srcOrd="18" destOrd="0" presId="urn:microsoft.com/office/officeart/2005/8/layout/vList2"/>
    <dgm:cxn modelId="{947327E9-55AD-4A8B-8513-A7CA5A6DD00E}" type="presParOf" srcId="{339894DE-9090-41A6-9CA5-E8AC7CD1BC20}" destId="{4A27B782-E356-4D5A-95DF-FC49184D24A5}" srcOrd="19" destOrd="0" presId="urn:microsoft.com/office/officeart/2005/8/layout/vList2"/>
    <dgm:cxn modelId="{B3316273-6E0B-4D15-853B-0E4FC5A5E0FB}" type="presParOf" srcId="{339894DE-9090-41A6-9CA5-E8AC7CD1BC20}" destId="{CB593113-78B6-4648-9202-54474F340B21}" srcOrd="2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8954CE-E124-4C02-8D0D-3AF70B7EA1FD}">
      <dsp:nvSpPr>
        <dsp:cNvPr id="0" name=""/>
        <dsp:cNvSpPr/>
      </dsp:nvSpPr>
      <dsp:spPr>
        <a:xfrm>
          <a:off x="0" y="93244"/>
          <a:ext cx="6666833" cy="43173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Do you mind having people around?</a:t>
          </a:r>
        </a:p>
      </dsp:txBody>
      <dsp:txXfrm>
        <a:off x="21075" y="114319"/>
        <a:ext cx="6624683" cy="389580"/>
      </dsp:txXfrm>
    </dsp:sp>
    <dsp:sp modelId="{33C6D9EB-B3A9-4F06-8DDF-E40C1FA7B954}">
      <dsp:nvSpPr>
        <dsp:cNvPr id="0" name=""/>
        <dsp:cNvSpPr/>
      </dsp:nvSpPr>
      <dsp:spPr>
        <a:xfrm>
          <a:off x="0" y="576814"/>
          <a:ext cx="6666833" cy="431730"/>
        </a:xfrm>
        <a:prstGeom prst="roundRect">
          <a:avLst/>
        </a:prstGeom>
        <a:gradFill rotWithShape="0">
          <a:gsLst>
            <a:gs pos="0">
              <a:schemeClr val="accent5">
                <a:hueOff val="-675854"/>
                <a:satOff val="-1742"/>
                <a:lumOff val="-1177"/>
                <a:alphaOff val="0"/>
                <a:satMod val="103000"/>
                <a:lumMod val="102000"/>
                <a:tint val="94000"/>
              </a:schemeClr>
            </a:gs>
            <a:gs pos="50000">
              <a:schemeClr val="accent5">
                <a:hueOff val="-675854"/>
                <a:satOff val="-1742"/>
                <a:lumOff val="-1177"/>
                <a:alphaOff val="0"/>
                <a:satMod val="110000"/>
                <a:lumMod val="100000"/>
                <a:shade val="100000"/>
              </a:schemeClr>
            </a:gs>
            <a:gs pos="100000">
              <a:schemeClr val="accent5">
                <a:hueOff val="-675854"/>
                <a:satOff val="-1742"/>
                <a:lumOff val="-117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How will this affect your farming operation?</a:t>
          </a:r>
        </a:p>
      </dsp:txBody>
      <dsp:txXfrm>
        <a:off x="21075" y="597889"/>
        <a:ext cx="6624683" cy="389580"/>
      </dsp:txXfrm>
    </dsp:sp>
    <dsp:sp modelId="{CA93EE81-FA4F-44E1-B6F8-77C135FE152E}">
      <dsp:nvSpPr>
        <dsp:cNvPr id="0" name=""/>
        <dsp:cNvSpPr/>
      </dsp:nvSpPr>
      <dsp:spPr>
        <a:xfrm>
          <a:off x="0" y="1060384"/>
          <a:ext cx="6666833" cy="431730"/>
        </a:xfrm>
        <a:prstGeom prst="roundRect">
          <a:avLst/>
        </a:prstGeom>
        <a:gradFill rotWithShape="0">
          <a:gsLst>
            <a:gs pos="0">
              <a:schemeClr val="accent5">
                <a:hueOff val="-1351709"/>
                <a:satOff val="-3484"/>
                <a:lumOff val="-2353"/>
                <a:alphaOff val="0"/>
                <a:satMod val="103000"/>
                <a:lumMod val="102000"/>
                <a:tint val="94000"/>
              </a:schemeClr>
            </a:gs>
            <a:gs pos="50000">
              <a:schemeClr val="accent5">
                <a:hueOff val="-1351709"/>
                <a:satOff val="-3484"/>
                <a:lumOff val="-2353"/>
                <a:alphaOff val="0"/>
                <a:satMod val="110000"/>
                <a:lumMod val="100000"/>
                <a:shade val="100000"/>
              </a:schemeClr>
            </a:gs>
            <a:gs pos="100000">
              <a:schemeClr val="accent5">
                <a:hueOff val="-1351709"/>
                <a:satOff val="-3484"/>
                <a:lumOff val="-23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Zoning?</a:t>
          </a:r>
        </a:p>
      </dsp:txBody>
      <dsp:txXfrm>
        <a:off x="21075" y="1081459"/>
        <a:ext cx="6624683" cy="389580"/>
      </dsp:txXfrm>
    </dsp:sp>
    <dsp:sp modelId="{9EB33EF7-66CB-4EE2-8D00-FE802FA527AA}">
      <dsp:nvSpPr>
        <dsp:cNvPr id="0" name=""/>
        <dsp:cNvSpPr/>
      </dsp:nvSpPr>
      <dsp:spPr>
        <a:xfrm>
          <a:off x="0" y="1543954"/>
          <a:ext cx="6666833" cy="431730"/>
        </a:xfrm>
        <a:prstGeom prst="roundRect">
          <a:avLst/>
        </a:prstGeom>
        <a:gradFill rotWithShape="0">
          <a:gsLst>
            <a:gs pos="0">
              <a:schemeClr val="accent5">
                <a:hueOff val="-2027563"/>
                <a:satOff val="-5226"/>
                <a:lumOff val="-3530"/>
                <a:alphaOff val="0"/>
                <a:satMod val="103000"/>
                <a:lumMod val="102000"/>
                <a:tint val="94000"/>
              </a:schemeClr>
            </a:gs>
            <a:gs pos="50000">
              <a:schemeClr val="accent5">
                <a:hueOff val="-2027563"/>
                <a:satOff val="-5226"/>
                <a:lumOff val="-3530"/>
                <a:alphaOff val="0"/>
                <a:satMod val="110000"/>
                <a:lumMod val="100000"/>
                <a:shade val="100000"/>
              </a:schemeClr>
            </a:gs>
            <a:gs pos="100000">
              <a:schemeClr val="accent5">
                <a:hueOff val="-2027563"/>
                <a:satOff val="-5226"/>
                <a:lumOff val="-353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Where will they stay?</a:t>
          </a:r>
        </a:p>
      </dsp:txBody>
      <dsp:txXfrm>
        <a:off x="21075" y="1565029"/>
        <a:ext cx="6624683" cy="389580"/>
      </dsp:txXfrm>
    </dsp:sp>
    <dsp:sp modelId="{9B5174D5-88FB-4DB9-AED7-2125A2B53E94}">
      <dsp:nvSpPr>
        <dsp:cNvPr id="0" name=""/>
        <dsp:cNvSpPr/>
      </dsp:nvSpPr>
      <dsp:spPr>
        <a:xfrm>
          <a:off x="0" y="2027524"/>
          <a:ext cx="6666833" cy="431730"/>
        </a:xfrm>
        <a:prstGeom prst="roundRect">
          <a:avLst/>
        </a:prstGeom>
        <a:gradFill rotWithShape="0">
          <a:gsLst>
            <a:gs pos="0">
              <a:schemeClr val="accent5">
                <a:hueOff val="-2703417"/>
                <a:satOff val="-6968"/>
                <a:lumOff val="-4706"/>
                <a:alphaOff val="0"/>
                <a:satMod val="103000"/>
                <a:lumMod val="102000"/>
                <a:tint val="94000"/>
              </a:schemeClr>
            </a:gs>
            <a:gs pos="50000">
              <a:schemeClr val="accent5">
                <a:hueOff val="-2703417"/>
                <a:satOff val="-6968"/>
                <a:lumOff val="-4706"/>
                <a:alphaOff val="0"/>
                <a:satMod val="110000"/>
                <a:lumMod val="100000"/>
                <a:shade val="100000"/>
              </a:schemeClr>
            </a:gs>
            <a:gs pos="100000">
              <a:schemeClr val="accent5">
                <a:hueOff val="-2703417"/>
                <a:satOff val="-6968"/>
                <a:lumOff val="-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What is the rest rooms situation?</a:t>
          </a:r>
        </a:p>
      </dsp:txBody>
      <dsp:txXfrm>
        <a:off x="21075" y="2048599"/>
        <a:ext cx="6624683" cy="389580"/>
      </dsp:txXfrm>
    </dsp:sp>
    <dsp:sp modelId="{5B6570D6-198A-400E-9C5F-722A98A1C657}">
      <dsp:nvSpPr>
        <dsp:cNvPr id="0" name=""/>
        <dsp:cNvSpPr/>
      </dsp:nvSpPr>
      <dsp:spPr>
        <a:xfrm>
          <a:off x="0" y="2511094"/>
          <a:ext cx="6666833" cy="431730"/>
        </a:xfrm>
        <a:prstGeom prst="round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Cleaning? </a:t>
          </a:r>
        </a:p>
      </dsp:txBody>
      <dsp:txXfrm>
        <a:off x="21075" y="2532169"/>
        <a:ext cx="6624683" cy="389580"/>
      </dsp:txXfrm>
    </dsp:sp>
    <dsp:sp modelId="{81952767-291F-4027-9CCD-D24581C54188}">
      <dsp:nvSpPr>
        <dsp:cNvPr id="0" name=""/>
        <dsp:cNvSpPr/>
      </dsp:nvSpPr>
      <dsp:spPr>
        <a:xfrm>
          <a:off x="0" y="2994664"/>
          <a:ext cx="6666833" cy="431730"/>
        </a:xfrm>
        <a:prstGeom prst="roundRect">
          <a:avLst/>
        </a:prstGeom>
        <a:gradFill rotWithShape="0">
          <a:gsLst>
            <a:gs pos="0">
              <a:schemeClr val="accent5">
                <a:hueOff val="-4055126"/>
                <a:satOff val="-10451"/>
                <a:lumOff val="-7059"/>
                <a:alphaOff val="0"/>
                <a:satMod val="103000"/>
                <a:lumMod val="102000"/>
                <a:tint val="94000"/>
              </a:schemeClr>
            </a:gs>
            <a:gs pos="50000">
              <a:schemeClr val="accent5">
                <a:hueOff val="-4055126"/>
                <a:satOff val="-10451"/>
                <a:lumOff val="-7059"/>
                <a:alphaOff val="0"/>
                <a:satMod val="110000"/>
                <a:lumMod val="100000"/>
                <a:shade val="100000"/>
              </a:schemeClr>
            </a:gs>
            <a:gs pos="100000">
              <a:schemeClr val="accent5">
                <a:hueOff val="-4055126"/>
                <a:satOff val="-10451"/>
                <a:lumOff val="-705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Allow people to bring their Pets?</a:t>
          </a:r>
        </a:p>
      </dsp:txBody>
      <dsp:txXfrm>
        <a:off x="21075" y="3015739"/>
        <a:ext cx="6624683" cy="389580"/>
      </dsp:txXfrm>
    </dsp:sp>
    <dsp:sp modelId="{D23C01ED-1094-4F36-B8A3-168F92F65F9F}">
      <dsp:nvSpPr>
        <dsp:cNvPr id="0" name=""/>
        <dsp:cNvSpPr/>
      </dsp:nvSpPr>
      <dsp:spPr>
        <a:xfrm>
          <a:off x="0" y="3478234"/>
          <a:ext cx="6666833" cy="431730"/>
        </a:xfrm>
        <a:prstGeom prst="roundRect">
          <a:avLst/>
        </a:prstGeom>
        <a:gradFill rotWithShape="0">
          <a:gsLst>
            <a:gs pos="0">
              <a:schemeClr val="accent5">
                <a:hueOff val="-4730980"/>
                <a:satOff val="-12193"/>
                <a:lumOff val="-8236"/>
                <a:alphaOff val="0"/>
                <a:satMod val="103000"/>
                <a:lumMod val="102000"/>
                <a:tint val="94000"/>
              </a:schemeClr>
            </a:gs>
            <a:gs pos="50000">
              <a:schemeClr val="accent5">
                <a:hueOff val="-4730980"/>
                <a:satOff val="-12193"/>
                <a:lumOff val="-8236"/>
                <a:alphaOff val="0"/>
                <a:satMod val="110000"/>
                <a:lumMod val="100000"/>
                <a:shade val="100000"/>
              </a:schemeClr>
            </a:gs>
            <a:gs pos="100000">
              <a:schemeClr val="accent5">
                <a:hueOff val="-4730980"/>
                <a:satOff val="-12193"/>
                <a:lumOff val="-823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Who will manage the operation?</a:t>
          </a:r>
        </a:p>
      </dsp:txBody>
      <dsp:txXfrm>
        <a:off x="21075" y="3499309"/>
        <a:ext cx="6624683" cy="389580"/>
      </dsp:txXfrm>
    </dsp:sp>
    <dsp:sp modelId="{B9829EEB-63BD-46D5-BEAF-05F10E2755B1}">
      <dsp:nvSpPr>
        <dsp:cNvPr id="0" name=""/>
        <dsp:cNvSpPr/>
      </dsp:nvSpPr>
      <dsp:spPr>
        <a:xfrm>
          <a:off x="0" y="3961805"/>
          <a:ext cx="6666833" cy="431730"/>
        </a:xfrm>
        <a:prstGeom prst="roundRect">
          <a:avLst/>
        </a:prstGeom>
        <a:gradFill rotWithShape="0">
          <a:gsLst>
            <a:gs pos="0">
              <a:schemeClr val="accent5">
                <a:hueOff val="-5406834"/>
                <a:satOff val="-13935"/>
                <a:lumOff val="-9412"/>
                <a:alphaOff val="0"/>
                <a:satMod val="103000"/>
                <a:lumMod val="102000"/>
                <a:tint val="94000"/>
              </a:schemeClr>
            </a:gs>
            <a:gs pos="50000">
              <a:schemeClr val="accent5">
                <a:hueOff val="-5406834"/>
                <a:satOff val="-13935"/>
                <a:lumOff val="-9412"/>
                <a:alphaOff val="0"/>
                <a:satMod val="110000"/>
                <a:lumMod val="100000"/>
                <a:shade val="100000"/>
              </a:schemeClr>
            </a:gs>
            <a:gs pos="100000">
              <a:schemeClr val="accent5">
                <a:hueOff val="-5406834"/>
                <a:satOff val="-13935"/>
                <a:lumOff val="-941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Kitchen/cooking/Refrigerator  </a:t>
          </a:r>
        </a:p>
      </dsp:txBody>
      <dsp:txXfrm>
        <a:off x="21075" y="3982880"/>
        <a:ext cx="6624683" cy="389580"/>
      </dsp:txXfrm>
    </dsp:sp>
    <dsp:sp modelId="{4F60F4F0-02E8-40D1-AA94-B5867D911284}">
      <dsp:nvSpPr>
        <dsp:cNvPr id="0" name=""/>
        <dsp:cNvSpPr/>
      </dsp:nvSpPr>
      <dsp:spPr>
        <a:xfrm>
          <a:off x="0" y="4445375"/>
          <a:ext cx="6666833" cy="431730"/>
        </a:xfrm>
        <a:prstGeom prst="roundRect">
          <a:avLst/>
        </a:prstGeom>
        <a:gradFill rotWithShape="0">
          <a:gsLst>
            <a:gs pos="0">
              <a:schemeClr val="accent5">
                <a:hueOff val="-6082688"/>
                <a:satOff val="-15677"/>
                <a:lumOff val="-10588"/>
                <a:alphaOff val="0"/>
                <a:satMod val="103000"/>
                <a:lumMod val="102000"/>
                <a:tint val="94000"/>
              </a:schemeClr>
            </a:gs>
            <a:gs pos="50000">
              <a:schemeClr val="accent5">
                <a:hueOff val="-6082688"/>
                <a:satOff val="-15677"/>
                <a:lumOff val="-10588"/>
                <a:alphaOff val="0"/>
                <a:satMod val="110000"/>
                <a:lumMod val="100000"/>
                <a:shade val="100000"/>
              </a:schemeClr>
            </a:gs>
            <a:gs pos="100000">
              <a:schemeClr val="accent5">
                <a:hueOff val="-6082688"/>
                <a:satOff val="-15677"/>
                <a:lumOff val="-1058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Internet?</a:t>
          </a:r>
        </a:p>
      </dsp:txBody>
      <dsp:txXfrm>
        <a:off x="21075" y="4466450"/>
        <a:ext cx="6624683" cy="389580"/>
      </dsp:txXfrm>
    </dsp:sp>
    <dsp:sp modelId="{CB593113-78B6-4648-9202-54474F340B21}">
      <dsp:nvSpPr>
        <dsp:cNvPr id="0" name=""/>
        <dsp:cNvSpPr/>
      </dsp:nvSpPr>
      <dsp:spPr>
        <a:xfrm>
          <a:off x="0" y="4928945"/>
          <a:ext cx="6666833" cy="431730"/>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What can they do in the area?</a:t>
          </a:r>
        </a:p>
      </dsp:txBody>
      <dsp:txXfrm>
        <a:off x="21075" y="4950020"/>
        <a:ext cx="6624683" cy="3895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DB5DF-533D-4966-A533-FF4E3000B2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C1DC5A-1195-46C9-AD68-A97ED8B03B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20E7B2-E9C8-4AD3-A87F-5702F6F3FBD9}"/>
              </a:ext>
            </a:extLst>
          </p:cNvPr>
          <p:cNvSpPr>
            <a:spLocks noGrp="1"/>
          </p:cNvSpPr>
          <p:nvPr>
            <p:ph type="dt" sz="half" idx="10"/>
          </p:nvPr>
        </p:nvSpPr>
        <p:spPr/>
        <p:txBody>
          <a:bodyPr/>
          <a:lstStyle/>
          <a:p>
            <a:fld id="{B45F40E2-95AD-4FF9-875E-E4E686BBB468}" type="datetimeFigureOut">
              <a:rPr lang="en-US" smtClean="0"/>
              <a:t>3/2/2026</a:t>
            </a:fld>
            <a:endParaRPr lang="en-US"/>
          </a:p>
        </p:txBody>
      </p:sp>
      <p:sp>
        <p:nvSpPr>
          <p:cNvPr id="5" name="Footer Placeholder 4">
            <a:extLst>
              <a:ext uri="{FF2B5EF4-FFF2-40B4-BE49-F238E27FC236}">
                <a16:creationId xmlns:a16="http://schemas.microsoft.com/office/drawing/2014/main" id="{1013194C-EECD-45EF-9422-22FC3447B7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FB1E00-8484-479E-866B-008E4375206C}"/>
              </a:ext>
            </a:extLst>
          </p:cNvPr>
          <p:cNvSpPr>
            <a:spLocks noGrp="1"/>
          </p:cNvSpPr>
          <p:nvPr>
            <p:ph type="sldNum" sz="quarter" idx="12"/>
          </p:nvPr>
        </p:nvSpPr>
        <p:spPr/>
        <p:txBody>
          <a:bodyPr/>
          <a:lstStyle/>
          <a:p>
            <a:fld id="{52093C88-4810-4A9D-AAC6-41D0C8532C56}" type="slidenum">
              <a:rPr lang="en-US" smtClean="0"/>
              <a:t>‹#›</a:t>
            </a:fld>
            <a:endParaRPr lang="en-US"/>
          </a:p>
        </p:txBody>
      </p:sp>
    </p:spTree>
    <p:extLst>
      <p:ext uri="{BB962C8B-B14F-4D97-AF65-F5344CB8AC3E}">
        <p14:creationId xmlns:p14="http://schemas.microsoft.com/office/powerpoint/2010/main" val="2687841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FB3B5-166B-4CCE-BC21-1720998E5D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669E63-64BB-410E-AE5E-049F35E206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3730D1-754E-44F4-A930-CF94C10C0F03}"/>
              </a:ext>
            </a:extLst>
          </p:cNvPr>
          <p:cNvSpPr>
            <a:spLocks noGrp="1"/>
          </p:cNvSpPr>
          <p:nvPr>
            <p:ph type="dt" sz="half" idx="10"/>
          </p:nvPr>
        </p:nvSpPr>
        <p:spPr/>
        <p:txBody>
          <a:bodyPr/>
          <a:lstStyle/>
          <a:p>
            <a:fld id="{B45F40E2-95AD-4FF9-875E-E4E686BBB468}" type="datetimeFigureOut">
              <a:rPr lang="en-US" smtClean="0"/>
              <a:t>3/2/2026</a:t>
            </a:fld>
            <a:endParaRPr lang="en-US"/>
          </a:p>
        </p:txBody>
      </p:sp>
      <p:sp>
        <p:nvSpPr>
          <p:cNvPr id="5" name="Footer Placeholder 4">
            <a:extLst>
              <a:ext uri="{FF2B5EF4-FFF2-40B4-BE49-F238E27FC236}">
                <a16:creationId xmlns:a16="http://schemas.microsoft.com/office/drawing/2014/main" id="{AD351205-D0D5-4D93-B0FE-9B2844F74E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EF6091-7748-43F0-8935-DD235BB3CD09}"/>
              </a:ext>
            </a:extLst>
          </p:cNvPr>
          <p:cNvSpPr>
            <a:spLocks noGrp="1"/>
          </p:cNvSpPr>
          <p:nvPr>
            <p:ph type="sldNum" sz="quarter" idx="12"/>
          </p:nvPr>
        </p:nvSpPr>
        <p:spPr/>
        <p:txBody>
          <a:bodyPr/>
          <a:lstStyle/>
          <a:p>
            <a:fld id="{52093C88-4810-4A9D-AAC6-41D0C8532C56}" type="slidenum">
              <a:rPr lang="en-US" smtClean="0"/>
              <a:t>‹#›</a:t>
            </a:fld>
            <a:endParaRPr lang="en-US"/>
          </a:p>
        </p:txBody>
      </p:sp>
    </p:spTree>
    <p:extLst>
      <p:ext uri="{BB962C8B-B14F-4D97-AF65-F5344CB8AC3E}">
        <p14:creationId xmlns:p14="http://schemas.microsoft.com/office/powerpoint/2010/main" val="709322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F1FA71-53B5-439C-B3CE-220FECAE0A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7E978D-F5BD-45E9-A4D5-02A542CBB9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DB34EA-E9E4-4860-AB17-45F092546E05}"/>
              </a:ext>
            </a:extLst>
          </p:cNvPr>
          <p:cNvSpPr>
            <a:spLocks noGrp="1"/>
          </p:cNvSpPr>
          <p:nvPr>
            <p:ph type="dt" sz="half" idx="10"/>
          </p:nvPr>
        </p:nvSpPr>
        <p:spPr/>
        <p:txBody>
          <a:bodyPr/>
          <a:lstStyle/>
          <a:p>
            <a:fld id="{B45F40E2-95AD-4FF9-875E-E4E686BBB468}" type="datetimeFigureOut">
              <a:rPr lang="en-US" smtClean="0"/>
              <a:t>3/2/2026</a:t>
            </a:fld>
            <a:endParaRPr lang="en-US"/>
          </a:p>
        </p:txBody>
      </p:sp>
      <p:sp>
        <p:nvSpPr>
          <p:cNvPr id="5" name="Footer Placeholder 4">
            <a:extLst>
              <a:ext uri="{FF2B5EF4-FFF2-40B4-BE49-F238E27FC236}">
                <a16:creationId xmlns:a16="http://schemas.microsoft.com/office/drawing/2014/main" id="{F696CFFD-66F1-45E5-ADA6-C1D70C815D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B29ECA-F9D0-4C9D-A780-8915D88CC3EA}"/>
              </a:ext>
            </a:extLst>
          </p:cNvPr>
          <p:cNvSpPr>
            <a:spLocks noGrp="1"/>
          </p:cNvSpPr>
          <p:nvPr>
            <p:ph type="sldNum" sz="quarter" idx="12"/>
          </p:nvPr>
        </p:nvSpPr>
        <p:spPr/>
        <p:txBody>
          <a:bodyPr/>
          <a:lstStyle/>
          <a:p>
            <a:fld id="{52093C88-4810-4A9D-AAC6-41D0C8532C56}" type="slidenum">
              <a:rPr lang="en-US" smtClean="0"/>
              <a:t>‹#›</a:t>
            </a:fld>
            <a:endParaRPr lang="en-US"/>
          </a:p>
        </p:txBody>
      </p:sp>
    </p:spTree>
    <p:extLst>
      <p:ext uri="{BB962C8B-B14F-4D97-AF65-F5344CB8AC3E}">
        <p14:creationId xmlns:p14="http://schemas.microsoft.com/office/powerpoint/2010/main" val="2483292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9D7A7-C120-4215-A825-EAEE5BF84B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9833E7-1520-49B8-A93C-8068AD7719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A9A199-643B-4852-B081-21B33C707979}"/>
              </a:ext>
            </a:extLst>
          </p:cNvPr>
          <p:cNvSpPr>
            <a:spLocks noGrp="1"/>
          </p:cNvSpPr>
          <p:nvPr>
            <p:ph type="dt" sz="half" idx="10"/>
          </p:nvPr>
        </p:nvSpPr>
        <p:spPr/>
        <p:txBody>
          <a:bodyPr/>
          <a:lstStyle/>
          <a:p>
            <a:fld id="{B45F40E2-95AD-4FF9-875E-E4E686BBB468}" type="datetimeFigureOut">
              <a:rPr lang="en-US" smtClean="0"/>
              <a:t>3/2/2026</a:t>
            </a:fld>
            <a:endParaRPr lang="en-US"/>
          </a:p>
        </p:txBody>
      </p:sp>
      <p:sp>
        <p:nvSpPr>
          <p:cNvPr id="5" name="Footer Placeholder 4">
            <a:extLst>
              <a:ext uri="{FF2B5EF4-FFF2-40B4-BE49-F238E27FC236}">
                <a16:creationId xmlns:a16="http://schemas.microsoft.com/office/drawing/2014/main" id="{472371E7-C0A8-429B-9097-892898C529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5911F2-B2A9-487F-8781-189D61C8D828}"/>
              </a:ext>
            </a:extLst>
          </p:cNvPr>
          <p:cNvSpPr>
            <a:spLocks noGrp="1"/>
          </p:cNvSpPr>
          <p:nvPr>
            <p:ph type="sldNum" sz="quarter" idx="12"/>
          </p:nvPr>
        </p:nvSpPr>
        <p:spPr/>
        <p:txBody>
          <a:bodyPr/>
          <a:lstStyle/>
          <a:p>
            <a:fld id="{52093C88-4810-4A9D-AAC6-41D0C8532C56}" type="slidenum">
              <a:rPr lang="en-US" smtClean="0"/>
              <a:t>‹#›</a:t>
            </a:fld>
            <a:endParaRPr lang="en-US"/>
          </a:p>
        </p:txBody>
      </p:sp>
    </p:spTree>
    <p:extLst>
      <p:ext uri="{BB962C8B-B14F-4D97-AF65-F5344CB8AC3E}">
        <p14:creationId xmlns:p14="http://schemas.microsoft.com/office/powerpoint/2010/main" val="348808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CD452-0DFB-472B-952A-9ADE15F994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08AE04-8CD3-447A-B708-869FB057A2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1B0070-7465-4EE6-AED0-40E2FCAAE04D}"/>
              </a:ext>
            </a:extLst>
          </p:cNvPr>
          <p:cNvSpPr>
            <a:spLocks noGrp="1"/>
          </p:cNvSpPr>
          <p:nvPr>
            <p:ph type="dt" sz="half" idx="10"/>
          </p:nvPr>
        </p:nvSpPr>
        <p:spPr/>
        <p:txBody>
          <a:bodyPr/>
          <a:lstStyle/>
          <a:p>
            <a:fld id="{B45F40E2-95AD-4FF9-875E-E4E686BBB468}" type="datetimeFigureOut">
              <a:rPr lang="en-US" smtClean="0"/>
              <a:t>3/2/2026</a:t>
            </a:fld>
            <a:endParaRPr lang="en-US"/>
          </a:p>
        </p:txBody>
      </p:sp>
      <p:sp>
        <p:nvSpPr>
          <p:cNvPr id="5" name="Footer Placeholder 4">
            <a:extLst>
              <a:ext uri="{FF2B5EF4-FFF2-40B4-BE49-F238E27FC236}">
                <a16:creationId xmlns:a16="http://schemas.microsoft.com/office/drawing/2014/main" id="{B9A1D684-7EC5-4C83-BAF5-82D3C73601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61B6C0-4518-48C2-AE37-51C242A7A1F9}"/>
              </a:ext>
            </a:extLst>
          </p:cNvPr>
          <p:cNvSpPr>
            <a:spLocks noGrp="1"/>
          </p:cNvSpPr>
          <p:nvPr>
            <p:ph type="sldNum" sz="quarter" idx="12"/>
          </p:nvPr>
        </p:nvSpPr>
        <p:spPr/>
        <p:txBody>
          <a:bodyPr/>
          <a:lstStyle/>
          <a:p>
            <a:fld id="{52093C88-4810-4A9D-AAC6-41D0C8532C56}" type="slidenum">
              <a:rPr lang="en-US" smtClean="0"/>
              <a:t>‹#›</a:t>
            </a:fld>
            <a:endParaRPr lang="en-US"/>
          </a:p>
        </p:txBody>
      </p:sp>
    </p:spTree>
    <p:extLst>
      <p:ext uri="{BB962C8B-B14F-4D97-AF65-F5344CB8AC3E}">
        <p14:creationId xmlns:p14="http://schemas.microsoft.com/office/powerpoint/2010/main" val="1761802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55242-0F41-4971-809F-EEC6757955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D1C5D2-77B2-4DC2-AD16-3E871DA9C2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10A701-FD22-472A-9DDA-5777663608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B1A9AD-5DCE-4F6B-937F-ECC51D5C2298}"/>
              </a:ext>
            </a:extLst>
          </p:cNvPr>
          <p:cNvSpPr>
            <a:spLocks noGrp="1"/>
          </p:cNvSpPr>
          <p:nvPr>
            <p:ph type="dt" sz="half" idx="10"/>
          </p:nvPr>
        </p:nvSpPr>
        <p:spPr/>
        <p:txBody>
          <a:bodyPr/>
          <a:lstStyle/>
          <a:p>
            <a:fld id="{B45F40E2-95AD-4FF9-875E-E4E686BBB468}" type="datetimeFigureOut">
              <a:rPr lang="en-US" smtClean="0"/>
              <a:t>3/2/2026</a:t>
            </a:fld>
            <a:endParaRPr lang="en-US"/>
          </a:p>
        </p:txBody>
      </p:sp>
      <p:sp>
        <p:nvSpPr>
          <p:cNvPr id="6" name="Footer Placeholder 5">
            <a:extLst>
              <a:ext uri="{FF2B5EF4-FFF2-40B4-BE49-F238E27FC236}">
                <a16:creationId xmlns:a16="http://schemas.microsoft.com/office/drawing/2014/main" id="{879C8363-F345-4880-985E-371D0D93CA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08D3C-B509-42B2-88F0-EECB7B1296CC}"/>
              </a:ext>
            </a:extLst>
          </p:cNvPr>
          <p:cNvSpPr>
            <a:spLocks noGrp="1"/>
          </p:cNvSpPr>
          <p:nvPr>
            <p:ph type="sldNum" sz="quarter" idx="12"/>
          </p:nvPr>
        </p:nvSpPr>
        <p:spPr/>
        <p:txBody>
          <a:bodyPr/>
          <a:lstStyle/>
          <a:p>
            <a:fld id="{52093C88-4810-4A9D-AAC6-41D0C8532C56}" type="slidenum">
              <a:rPr lang="en-US" smtClean="0"/>
              <a:t>‹#›</a:t>
            </a:fld>
            <a:endParaRPr lang="en-US"/>
          </a:p>
        </p:txBody>
      </p:sp>
    </p:spTree>
    <p:extLst>
      <p:ext uri="{BB962C8B-B14F-4D97-AF65-F5344CB8AC3E}">
        <p14:creationId xmlns:p14="http://schemas.microsoft.com/office/powerpoint/2010/main" val="1922420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C1857-5874-4A39-B3E9-DD50E778EB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80EF-F896-4C05-BBB1-89E14D7E96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8238DD-4F95-40AB-8ADC-7F7A72E3E3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7A5AD6-A794-4CD2-883D-C6164A7763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BABA62-2F6A-4878-A580-07CB9A83E4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115C70-D1B0-46DB-894E-C6FBF5BEE32D}"/>
              </a:ext>
            </a:extLst>
          </p:cNvPr>
          <p:cNvSpPr>
            <a:spLocks noGrp="1"/>
          </p:cNvSpPr>
          <p:nvPr>
            <p:ph type="dt" sz="half" idx="10"/>
          </p:nvPr>
        </p:nvSpPr>
        <p:spPr/>
        <p:txBody>
          <a:bodyPr/>
          <a:lstStyle/>
          <a:p>
            <a:fld id="{B45F40E2-95AD-4FF9-875E-E4E686BBB468}" type="datetimeFigureOut">
              <a:rPr lang="en-US" smtClean="0"/>
              <a:t>3/2/2026</a:t>
            </a:fld>
            <a:endParaRPr lang="en-US"/>
          </a:p>
        </p:txBody>
      </p:sp>
      <p:sp>
        <p:nvSpPr>
          <p:cNvPr id="8" name="Footer Placeholder 7">
            <a:extLst>
              <a:ext uri="{FF2B5EF4-FFF2-40B4-BE49-F238E27FC236}">
                <a16:creationId xmlns:a16="http://schemas.microsoft.com/office/drawing/2014/main" id="{7DD2927D-59C0-4C19-BB90-FCB5D3106F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E3CD28-63A8-410F-AC78-6D1E959E0223}"/>
              </a:ext>
            </a:extLst>
          </p:cNvPr>
          <p:cNvSpPr>
            <a:spLocks noGrp="1"/>
          </p:cNvSpPr>
          <p:nvPr>
            <p:ph type="sldNum" sz="quarter" idx="12"/>
          </p:nvPr>
        </p:nvSpPr>
        <p:spPr/>
        <p:txBody>
          <a:bodyPr/>
          <a:lstStyle/>
          <a:p>
            <a:fld id="{52093C88-4810-4A9D-AAC6-41D0C8532C56}" type="slidenum">
              <a:rPr lang="en-US" smtClean="0"/>
              <a:t>‹#›</a:t>
            </a:fld>
            <a:endParaRPr lang="en-US"/>
          </a:p>
        </p:txBody>
      </p:sp>
    </p:spTree>
    <p:extLst>
      <p:ext uri="{BB962C8B-B14F-4D97-AF65-F5344CB8AC3E}">
        <p14:creationId xmlns:p14="http://schemas.microsoft.com/office/powerpoint/2010/main" val="37243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214E4-92CA-4823-B49A-1174258482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2FA018-EBB4-4DD8-86BA-A685413AC659}"/>
              </a:ext>
            </a:extLst>
          </p:cNvPr>
          <p:cNvSpPr>
            <a:spLocks noGrp="1"/>
          </p:cNvSpPr>
          <p:nvPr>
            <p:ph type="dt" sz="half" idx="10"/>
          </p:nvPr>
        </p:nvSpPr>
        <p:spPr/>
        <p:txBody>
          <a:bodyPr/>
          <a:lstStyle/>
          <a:p>
            <a:fld id="{B45F40E2-95AD-4FF9-875E-E4E686BBB468}" type="datetimeFigureOut">
              <a:rPr lang="en-US" smtClean="0"/>
              <a:t>3/2/2026</a:t>
            </a:fld>
            <a:endParaRPr lang="en-US"/>
          </a:p>
        </p:txBody>
      </p:sp>
      <p:sp>
        <p:nvSpPr>
          <p:cNvPr id="4" name="Footer Placeholder 3">
            <a:extLst>
              <a:ext uri="{FF2B5EF4-FFF2-40B4-BE49-F238E27FC236}">
                <a16:creationId xmlns:a16="http://schemas.microsoft.com/office/drawing/2014/main" id="{254AE0AE-91C6-40F4-A2D1-DB077D409F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A61F57-DEFF-4697-8E17-C111FF9A88E2}"/>
              </a:ext>
            </a:extLst>
          </p:cNvPr>
          <p:cNvSpPr>
            <a:spLocks noGrp="1"/>
          </p:cNvSpPr>
          <p:nvPr>
            <p:ph type="sldNum" sz="quarter" idx="12"/>
          </p:nvPr>
        </p:nvSpPr>
        <p:spPr/>
        <p:txBody>
          <a:bodyPr/>
          <a:lstStyle/>
          <a:p>
            <a:fld id="{52093C88-4810-4A9D-AAC6-41D0C8532C56}" type="slidenum">
              <a:rPr lang="en-US" smtClean="0"/>
              <a:t>‹#›</a:t>
            </a:fld>
            <a:endParaRPr lang="en-US"/>
          </a:p>
        </p:txBody>
      </p:sp>
    </p:spTree>
    <p:extLst>
      <p:ext uri="{BB962C8B-B14F-4D97-AF65-F5344CB8AC3E}">
        <p14:creationId xmlns:p14="http://schemas.microsoft.com/office/powerpoint/2010/main" val="4085683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0013C4-FE62-4EA1-AEAC-403335BB644A}"/>
              </a:ext>
            </a:extLst>
          </p:cNvPr>
          <p:cNvSpPr>
            <a:spLocks noGrp="1"/>
          </p:cNvSpPr>
          <p:nvPr>
            <p:ph type="dt" sz="half" idx="10"/>
          </p:nvPr>
        </p:nvSpPr>
        <p:spPr/>
        <p:txBody>
          <a:bodyPr/>
          <a:lstStyle/>
          <a:p>
            <a:fld id="{B45F40E2-95AD-4FF9-875E-E4E686BBB468}" type="datetimeFigureOut">
              <a:rPr lang="en-US" smtClean="0"/>
              <a:t>3/2/2026</a:t>
            </a:fld>
            <a:endParaRPr lang="en-US"/>
          </a:p>
        </p:txBody>
      </p:sp>
      <p:sp>
        <p:nvSpPr>
          <p:cNvPr id="3" name="Footer Placeholder 2">
            <a:extLst>
              <a:ext uri="{FF2B5EF4-FFF2-40B4-BE49-F238E27FC236}">
                <a16:creationId xmlns:a16="http://schemas.microsoft.com/office/drawing/2014/main" id="{509F37E2-A17D-491B-A329-BB2A916A34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102AAB-490E-40CD-BFA9-4F410FE13208}"/>
              </a:ext>
            </a:extLst>
          </p:cNvPr>
          <p:cNvSpPr>
            <a:spLocks noGrp="1"/>
          </p:cNvSpPr>
          <p:nvPr>
            <p:ph type="sldNum" sz="quarter" idx="12"/>
          </p:nvPr>
        </p:nvSpPr>
        <p:spPr/>
        <p:txBody>
          <a:bodyPr/>
          <a:lstStyle/>
          <a:p>
            <a:fld id="{52093C88-4810-4A9D-AAC6-41D0C8532C56}" type="slidenum">
              <a:rPr lang="en-US" smtClean="0"/>
              <a:t>‹#›</a:t>
            </a:fld>
            <a:endParaRPr lang="en-US"/>
          </a:p>
        </p:txBody>
      </p:sp>
    </p:spTree>
    <p:extLst>
      <p:ext uri="{BB962C8B-B14F-4D97-AF65-F5344CB8AC3E}">
        <p14:creationId xmlns:p14="http://schemas.microsoft.com/office/powerpoint/2010/main" val="365347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96868-5CB0-42FF-9F81-4AF843F546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B55852-847B-496B-88E1-9D3C5A8C63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F32462-1EE5-4CC6-8B25-31684ACD71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CA4EE0-FD5F-4B73-A128-45403213AAA1}"/>
              </a:ext>
            </a:extLst>
          </p:cNvPr>
          <p:cNvSpPr>
            <a:spLocks noGrp="1"/>
          </p:cNvSpPr>
          <p:nvPr>
            <p:ph type="dt" sz="half" idx="10"/>
          </p:nvPr>
        </p:nvSpPr>
        <p:spPr/>
        <p:txBody>
          <a:bodyPr/>
          <a:lstStyle/>
          <a:p>
            <a:fld id="{B45F40E2-95AD-4FF9-875E-E4E686BBB468}" type="datetimeFigureOut">
              <a:rPr lang="en-US" smtClean="0"/>
              <a:t>3/2/2026</a:t>
            </a:fld>
            <a:endParaRPr lang="en-US"/>
          </a:p>
        </p:txBody>
      </p:sp>
      <p:sp>
        <p:nvSpPr>
          <p:cNvPr id="6" name="Footer Placeholder 5">
            <a:extLst>
              <a:ext uri="{FF2B5EF4-FFF2-40B4-BE49-F238E27FC236}">
                <a16:creationId xmlns:a16="http://schemas.microsoft.com/office/drawing/2014/main" id="{95B7D7BE-2438-4BB7-9318-B06289D9FC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39F997-BE0F-4CCD-96AF-1911807177F8}"/>
              </a:ext>
            </a:extLst>
          </p:cNvPr>
          <p:cNvSpPr>
            <a:spLocks noGrp="1"/>
          </p:cNvSpPr>
          <p:nvPr>
            <p:ph type="sldNum" sz="quarter" idx="12"/>
          </p:nvPr>
        </p:nvSpPr>
        <p:spPr/>
        <p:txBody>
          <a:bodyPr/>
          <a:lstStyle/>
          <a:p>
            <a:fld id="{52093C88-4810-4A9D-AAC6-41D0C8532C56}" type="slidenum">
              <a:rPr lang="en-US" smtClean="0"/>
              <a:t>‹#›</a:t>
            </a:fld>
            <a:endParaRPr lang="en-US"/>
          </a:p>
        </p:txBody>
      </p:sp>
    </p:spTree>
    <p:extLst>
      <p:ext uri="{BB962C8B-B14F-4D97-AF65-F5344CB8AC3E}">
        <p14:creationId xmlns:p14="http://schemas.microsoft.com/office/powerpoint/2010/main" val="2234350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50E07-E26A-4E22-BD5E-6BC73FE3ED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BC4187-F96A-4F98-B58E-F035B42325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F2EDA00-D8F3-44A3-826F-7C48124C03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915478-5A6D-45AD-853E-02FC8585B85A}"/>
              </a:ext>
            </a:extLst>
          </p:cNvPr>
          <p:cNvSpPr>
            <a:spLocks noGrp="1"/>
          </p:cNvSpPr>
          <p:nvPr>
            <p:ph type="dt" sz="half" idx="10"/>
          </p:nvPr>
        </p:nvSpPr>
        <p:spPr/>
        <p:txBody>
          <a:bodyPr/>
          <a:lstStyle/>
          <a:p>
            <a:fld id="{B45F40E2-95AD-4FF9-875E-E4E686BBB468}" type="datetimeFigureOut">
              <a:rPr lang="en-US" smtClean="0"/>
              <a:t>3/2/2026</a:t>
            </a:fld>
            <a:endParaRPr lang="en-US"/>
          </a:p>
        </p:txBody>
      </p:sp>
      <p:sp>
        <p:nvSpPr>
          <p:cNvPr id="6" name="Footer Placeholder 5">
            <a:extLst>
              <a:ext uri="{FF2B5EF4-FFF2-40B4-BE49-F238E27FC236}">
                <a16:creationId xmlns:a16="http://schemas.microsoft.com/office/drawing/2014/main" id="{AE9291BE-D8AB-42B0-A913-27E51783D9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16A171-9FF5-494C-A298-5550E777B52D}"/>
              </a:ext>
            </a:extLst>
          </p:cNvPr>
          <p:cNvSpPr>
            <a:spLocks noGrp="1"/>
          </p:cNvSpPr>
          <p:nvPr>
            <p:ph type="sldNum" sz="quarter" idx="12"/>
          </p:nvPr>
        </p:nvSpPr>
        <p:spPr/>
        <p:txBody>
          <a:bodyPr/>
          <a:lstStyle/>
          <a:p>
            <a:fld id="{52093C88-4810-4A9D-AAC6-41D0C8532C56}" type="slidenum">
              <a:rPr lang="en-US" smtClean="0"/>
              <a:t>‹#›</a:t>
            </a:fld>
            <a:endParaRPr lang="en-US"/>
          </a:p>
        </p:txBody>
      </p:sp>
    </p:spTree>
    <p:extLst>
      <p:ext uri="{BB962C8B-B14F-4D97-AF65-F5344CB8AC3E}">
        <p14:creationId xmlns:p14="http://schemas.microsoft.com/office/powerpoint/2010/main" val="2769855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EB435B-7920-45DD-901E-321778890F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77A978-311F-4428-AD20-EB4D6F32A1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B9121-DBA1-4999-9B49-AB09FB6994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5F40E2-95AD-4FF9-875E-E4E686BBB468}" type="datetimeFigureOut">
              <a:rPr lang="en-US" smtClean="0"/>
              <a:t>3/2/2026</a:t>
            </a:fld>
            <a:endParaRPr lang="en-US"/>
          </a:p>
        </p:txBody>
      </p:sp>
      <p:sp>
        <p:nvSpPr>
          <p:cNvPr id="5" name="Footer Placeholder 4">
            <a:extLst>
              <a:ext uri="{FF2B5EF4-FFF2-40B4-BE49-F238E27FC236}">
                <a16:creationId xmlns:a16="http://schemas.microsoft.com/office/drawing/2014/main" id="{4F366605-A8DF-490F-B476-5930144A5C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57AF8A-D964-4809-B352-F734F84783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093C88-4810-4A9D-AAC6-41D0C8532C56}" type="slidenum">
              <a:rPr lang="en-US" smtClean="0"/>
              <a:t>‹#›</a:t>
            </a:fld>
            <a:endParaRPr lang="en-US"/>
          </a:p>
        </p:txBody>
      </p:sp>
    </p:spTree>
    <p:extLst>
      <p:ext uri="{BB962C8B-B14F-4D97-AF65-F5344CB8AC3E}">
        <p14:creationId xmlns:p14="http://schemas.microsoft.com/office/powerpoint/2010/main" val="33620125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4.xml"/><Relationship Id="rId4" Type="http://schemas.openxmlformats.org/officeDocument/2006/relationships/image" Target="../media/image32.jpg"/></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airbnb.com/"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7191F0D4-A971-4F4D-9FBD-0B5CF90C25E7}"/>
              </a:ext>
            </a:extLst>
          </p:cNvPr>
          <p:cNvSpPr>
            <a:spLocks noGrp="1"/>
          </p:cNvSpPr>
          <p:nvPr>
            <p:ph type="ctrTitle"/>
          </p:nvPr>
        </p:nvSpPr>
        <p:spPr>
          <a:xfrm>
            <a:off x="1314824" y="735106"/>
            <a:ext cx="10053763" cy="2928470"/>
          </a:xfrm>
        </p:spPr>
        <p:txBody>
          <a:bodyPr anchor="b">
            <a:normAutofit/>
          </a:bodyPr>
          <a:lstStyle/>
          <a:p>
            <a:pPr algn="l"/>
            <a:r>
              <a:rPr lang="en-US" sz="4800" b="1" dirty="0">
                <a:solidFill>
                  <a:srgbClr val="FFFFFF"/>
                </a:solidFill>
              </a:rPr>
              <a:t>How to Create and Operate a Successful On-Farm Airbnb</a:t>
            </a:r>
          </a:p>
        </p:txBody>
      </p:sp>
      <p:sp>
        <p:nvSpPr>
          <p:cNvPr id="3" name="Subtitle 2">
            <a:extLst>
              <a:ext uri="{FF2B5EF4-FFF2-40B4-BE49-F238E27FC236}">
                <a16:creationId xmlns:a16="http://schemas.microsoft.com/office/drawing/2014/main" id="{9137A22A-DCDB-4DDC-83F9-9DDBD3111F18}"/>
              </a:ext>
            </a:extLst>
          </p:cNvPr>
          <p:cNvSpPr>
            <a:spLocks noGrp="1"/>
          </p:cNvSpPr>
          <p:nvPr>
            <p:ph type="subTitle" idx="1"/>
          </p:nvPr>
        </p:nvSpPr>
        <p:spPr>
          <a:xfrm>
            <a:off x="1350682" y="4870824"/>
            <a:ext cx="10005951" cy="1458258"/>
          </a:xfrm>
          <a:solidFill>
            <a:schemeClr val="accent6">
              <a:lumMod val="60000"/>
              <a:lumOff val="40000"/>
            </a:schemeClr>
          </a:solidFill>
        </p:spPr>
        <p:txBody>
          <a:bodyPr anchor="ctr">
            <a:normAutofit/>
          </a:bodyPr>
          <a:lstStyle/>
          <a:p>
            <a:pPr algn="l"/>
            <a:r>
              <a:rPr lang="en-US" dirty="0"/>
              <a:t>Robert Maddox – Sun One Organic Farm, Bethlehem, CT </a:t>
            </a:r>
          </a:p>
        </p:txBody>
      </p:sp>
    </p:spTree>
    <p:extLst>
      <p:ext uri="{BB962C8B-B14F-4D97-AF65-F5344CB8AC3E}">
        <p14:creationId xmlns:p14="http://schemas.microsoft.com/office/powerpoint/2010/main" val="2917761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061BA2E-A388-41C5-B73A-B0FEB6B10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ground, outdoor, building, house&#10;&#10;Description automatically generated">
            <a:extLst>
              <a:ext uri="{FF2B5EF4-FFF2-40B4-BE49-F238E27FC236}">
                <a16:creationId xmlns:a16="http://schemas.microsoft.com/office/drawing/2014/main" id="{3C0EC272-2430-4B92-8637-EE9FCB57C949}"/>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3977" b="11648"/>
          <a:stretch/>
        </p:blipFill>
        <p:spPr>
          <a:xfrm>
            <a:off x="-1" y="10"/>
            <a:ext cx="6096001" cy="6857990"/>
          </a:xfrm>
          <a:prstGeom prst="rect">
            <a:avLst/>
          </a:prstGeom>
          <a:solidFill>
            <a:schemeClr val="accent6">
              <a:lumMod val="60000"/>
              <a:lumOff val="40000"/>
            </a:schemeClr>
          </a:solidFill>
        </p:spPr>
      </p:pic>
      <p:pic>
        <p:nvPicPr>
          <p:cNvPr id="8" name="Content Placeholder 7" descr="A bed in a room&#10;&#10;Description automatically generated with medium confidence">
            <a:extLst>
              <a:ext uri="{FF2B5EF4-FFF2-40B4-BE49-F238E27FC236}">
                <a16:creationId xmlns:a16="http://schemas.microsoft.com/office/drawing/2014/main" id="{34D0AFAA-FB03-467E-B597-667503EC81D0}"/>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13915" b="1690"/>
          <a:stretch/>
        </p:blipFill>
        <p:spPr>
          <a:xfrm>
            <a:off x="6094476" y="10"/>
            <a:ext cx="6094477" cy="6857990"/>
          </a:xfrm>
          <a:prstGeom prst="rect">
            <a:avLst/>
          </a:prstGeom>
        </p:spPr>
      </p:pic>
      <p:sp>
        <p:nvSpPr>
          <p:cNvPr id="15" name="Rectangle 14">
            <a:extLst>
              <a:ext uri="{FF2B5EF4-FFF2-40B4-BE49-F238E27FC236}">
                <a16:creationId xmlns:a16="http://schemas.microsoft.com/office/drawing/2014/main" id="{76E192A2-3ED3-4081-8A86-A22B51141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152902" y="-1181101"/>
            <a:ext cx="3886200" cy="12192001"/>
          </a:xfrm>
          <a:prstGeom prst="rect">
            <a:avLst/>
          </a:prstGeom>
          <a:gradFill>
            <a:gsLst>
              <a:gs pos="41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D828CBE-F16D-4DA2-909F-5BFE9D07E035}"/>
              </a:ext>
            </a:extLst>
          </p:cNvPr>
          <p:cNvSpPr>
            <a:spLocks noGrp="1"/>
          </p:cNvSpPr>
          <p:nvPr>
            <p:ph type="title"/>
          </p:nvPr>
        </p:nvSpPr>
        <p:spPr>
          <a:xfrm>
            <a:off x="404553" y="3091928"/>
            <a:ext cx="9079991" cy="2387600"/>
          </a:xfrm>
          <a:prstGeom prst="rect">
            <a:avLst/>
          </a:prstGeom>
        </p:spPr>
        <p:txBody>
          <a:bodyPr vert="horz" lIns="91440" tIns="45720" rIns="91440" bIns="45720" rtlCol="0" anchor="b">
            <a:normAutofit/>
          </a:bodyPr>
          <a:lstStyle/>
          <a:p>
            <a:r>
              <a:rPr lang="en-US" sz="7200" b="1" kern="1200">
                <a:solidFill>
                  <a:schemeClr val="bg1"/>
                </a:solidFill>
                <a:latin typeface="+mj-lt"/>
                <a:ea typeface="+mj-ea"/>
                <a:cs typeface="+mj-cs"/>
              </a:rPr>
              <a:t>Geodesic Dome</a:t>
            </a:r>
          </a:p>
        </p:txBody>
      </p:sp>
      <p:sp>
        <p:nvSpPr>
          <p:cNvPr id="17" name="Rectangle: Rounded Corners 16">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575039"/>
            <a:ext cx="97840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Tree>
    <p:extLst>
      <p:ext uri="{BB962C8B-B14F-4D97-AF65-F5344CB8AC3E}">
        <p14:creationId xmlns:p14="http://schemas.microsoft.com/office/powerpoint/2010/main" val="2267813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building, wood&#10;&#10;Description automatically generated">
            <a:extLst>
              <a:ext uri="{FF2B5EF4-FFF2-40B4-BE49-F238E27FC236}">
                <a16:creationId xmlns:a16="http://schemas.microsoft.com/office/drawing/2014/main" id="{99839C63-29DB-4D53-BE97-7DCFC2240746}"/>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12400" r="-1" b="811"/>
          <a:stretch/>
        </p:blipFill>
        <p:spPr>
          <a:xfrm>
            <a:off x="-1" y="190"/>
            <a:ext cx="8128855" cy="5291194"/>
          </a:xfrm>
          <a:prstGeom prst="rect">
            <a:avLst/>
          </a:prstGeom>
        </p:spPr>
      </p:pic>
      <p:sp>
        <p:nvSpPr>
          <p:cNvPr id="22" name="Rectangle 21">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82206"/>
            <a:ext cx="12191998"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002306-E476-4DE3-A2D0-B355E09269EB}"/>
              </a:ext>
            </a:extLst>
          </p:cNvPr>
          <p:cNvSpPr>
            <a:spLocks noGrp="1"/>
          </p:cNvSpPr>
          <p:nvPr>
            <p:ph type="title"/>
          </p:nvPr>
        </p:nvSpPr>
        <p:spPr>
          <a:xfrm>
            <a:off x="699715" y="5635366"/>
            <a:ext cx="7091299" cy="898581"/>
          </a:xfrm>
        </p:spPr>
        <p:txBody>
          <a:bodyPr vert="horz" lIns="91440" tIns="45720" rIns="91440" bIns="45720" rtlCol="0" anchor="ctr">
            <a:normAutofit/>
          </a:bodyPr>
          <a:lstStyle/>
          <a:p>
            <a:r>
              <a:rPr lang="en-US" sz="4000" b="1" kern="1200">
                <a:solidFill>
                  <a:srgbClr val="FFFFFF"/>
                </a:solidFill>
                <a:latin typeface="+mj-lt"/>
                <a:ea typeface="+mj-ea"/>
                <a:cs typeface="+mj-cs"/>
              </a:rPr>
              <a:t> Dome</a:t>
            </a:r>
          </a:p>
        </p:txBody>
      </p:sp>
      <p:sp>
        <p:nvSpPr>
          <p:cNvPr id="26" name="Rectangle 25">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5282206"/>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room with a table chairs and a vase with flowers&#10;&#10;Description automatically generated with low confidence">
            <a:extLst>
              <a:ext uri="{FF2B5EF4-FFF2-40B4-BE49-F238E27FC236}">
                <a16:creationId xmlns:a16="http://schemas.microsoft.com/office/drawing/2014/main" id="{7D1D7B52-E8D9-4B05-B566-60E36F5A99C6}"/>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2328" r="1" b="1"/>
          <a:stretch/>
        </p:blipFill>
        <p:spPr>
          <a:xfrm>
            <a:off x="8128856" y="1"/>
            <a:ext cx="4063143" cy="5291384"/>
          </a:xfrm>
          <a:prstGeom prst="rect">
            <a:avLst/>
          </a:prstGeom>
        </p:spPr>
      </p:pic>
    </p:spTree>
    <p:extLst>
      <p:ext uri="{BB962C8B-B14F-4D97-AF65-F5344CB8AC3E}">
        <p14:creationId xmlns:p14="http://schemas.microsoft.com/office/powerpoint/2010/main" val="4093840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descr="A picture containing grass, outdoor&#10;&#10;Description automatically generated">
            <a:extLst>
              <a:ext uri="{FF2B5EF4-FFF2-40B4-BE49-F238E27FC236}">
                <a16:creationId xmlns:a16="http://schemas.microsoft.com/office/drawing/2014/main" id="{DF406EBB-5135-4E00-9B09-4D272C16056A}"/>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b="38562"/>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2" name="Title 1">
            <a:extLst>
              <a:ext uri="{FF2B5EF4-FFF2-40B4-BE49-F238E27FC236}">
                <a16:creationId xmlns:a16="http://schemas.microsoft.com/office/drawing/2014/main" id="{8C1B4EA9-C123-4EE8-A9F4-AD0E815B9D2C}"/>
              </a:ext>
            </a:extLst>
          </p:cNvPr>
          <p:cNvSpPr>
            <a:spLocks noGrp="1"/>
          </p:cNvSpPr>
          <p:nvPr>
            <p:ph type="title"/>
          </p:nvPr>
        </p:nvSpPr>
        <p:spPr>
          <a:xfrm>
            <a:off x="6343650" y="3962400"/>
            <a:ext cx="5505814" cy="1690409"/>
          </a:xfrm>
          <a:solidFill>
            <a:schemeClr val="accent6">
              <a:lumMod val="60000"/>
              <a:lumOff val="40000"/>
            </a:schemeClr>
          </a:solidFill>
        </p:spPr>
        <p:txBody>
          <a:bodyPr vert="horz" lIns="91440" tIns="45720" rIns="91440" bIns="45720" rtlCol="0" anchor="b">
            <a:normAutofit/>
          </a:bodyPr>
          <a:lstStyle/>
          <a:p>
            <a:pPr algn="ctr"/>
            <a:r>
              <a:rPr lang="en-US" kern="1200" dirty="0">
                <a:solidFill>
                  <a:schemeClr val="tx1"/>
                </a:solidFill>
                <a:latin typeface="+mj-lt"/>
                <a:ea typeface="+mj-ea"/>
                <a:cs typeface="+mj-cs"/>
              </a:rPr>
              <a:t>Things to do </a:t>
            </a:r>
            <a:br>
              <a:rPr lang="en-US" kern="1200" dirty="0">
                <a:solidFill>
                  <a:schemeClr val="tx1"/>
                </a:solidFill>
                <a:latin typeface="+mj-lt"/>
                <a:ea typeface="+mj-ea"/>
                <a:cs typeface="+mj-cs"/>
              </a:rPr>
            </a:br>
            <a:r>
              <a:rPr lang="en-US" kern="1200" dirty="0">
                <a:solidFill>
                  <a:schemeClr val="tx1"/>
                </a:solidFill>
                <a:latin typeface="+mj-lt"/>
                <a:ea typeface="+mj-ea"/>
                <a:cs typeface="+mj-cs"/>
              </a:rPr>
              <a:t>on the farm </a:t>
            </a:r>
          </a:p>
        </p:txBody>
      </p:sp>
      <p:pic>
        <p:nvPicPr>
          <p:cNvPr id="8" name="Content Placeholder 7" descr="A person sitting next to a fire&#10;&#10;Description automatically generated with low confidence">
            <a:extLst>
              <a:ext uri="{FF2B5EF4-FFF2-40B4-BE49-F238E27FC236}">
                <a16:creationId xmlns:a16="http://schemas.microsoft.com/office/drawing/2014/main" id="{376B8F5B-A5B6-4694-A52F-65E1C724C6D9}"/>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21240" r="2" b="34337"/>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Tree>
    <p:extLst>
      <p:ext uri="{BB962C8B-B14F-4D97-AF65-F5344CB8AC3E}">
        <p14:creationId xmlns:p14="http://schemas.microsoft.com/office/powerpoint/2010/main" val="373290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picture containing snow, covered, fresh&#10;&#10;Description automatically generated">
            <a:extLst>
              <a:ext uri="{FF2B5EF4-FFF2-40B4-BE49-F238E27FC236}">
                <a16:creationId xmlns:a16="http://schemas.microsoft.com/office/drawing/2014/main" id="{40695868-5DDB-4D9B-9A8E-EDC2F116700E}"/>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4957" r="1" b="39989"/>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2" name="Title 1">
            <a:extLst>
              <a:ext uri="{FF2B5EF4-FFF2-40B4-BE49-F238E27FC236}">
                <a16:creationId xmlns:a16="http://schemas.microsoft.com/office/drawing/2014/main" id="{47D7E6D6-8B92-4EE8-94A9-E045F09D267F}"/>
              </a:ext>
            </a:extLst>
          </p:cNvPr>
          <p:cNvSpPr>
            <a:spLocks noGrp="1"/>
          </p:cNvSpPr>
          <p:nvPr>
            <p:ph type="title"/>
          </p:nvPr>
        </p:nvSpPr>
        <p:spPr>
          <a:xfrm>
            <a:off x="6343650" y="4371975"/>
            <a:ext cx="5505814" cy="1104900"/>
          </a:xfrm>
          <a:solidFill>
            <a:schemeClr val="accent6">
              <a:lumMod val="60000"/>
              <a:lumOff val="40000"/>
            </a:schemeClr>
          </a:solidFill>
        </p:spPr>
        <p:txBody>
          <a:bodyPr vert="horz" lIns="91440" tIns="45720" rIns="91440" bIns="45720" rtlCol="0" anchor="b">
            <a:normAutofit/>
          </a:bodyPr>
          <a:lstStyle/>
          <a:p>
            <a:pPr algn="ctr"/>
            <a:r>
              <a:rPr lang="en-US" b="1" kern="1200" dirty="0">
                <a:solidFill>
                  <a:schemeClr val="tx1"/>
                </a:solidFill>
                <a:latin typeface="+mj-lt"/>
                <a:ea typeface="+mj-ea"/>
                <a:cs typeface="+mj-cs"/>
              </a:rPr>
              <a:t> Things to do</a:t>
            </a:r>
          </a:p>
        </p:txBody>
      </p:sp>
      <p:pic>
        <p:nvPicPr>
          <p:cNvPr id="6" name="Content Placeholder 5" descr="Two people digging in the grass&#10;&#10;Description automatically generated with low confidence">
            <a:extLst>
              <a:ext uri="{FF2B5EF4-FFF2-40B4-BE49-F238E27FC236}">
                <a16:creationId xmlns:a16="http://schemas.microsoft.com/office/drawing/2014/main" id="{027B3DE2-A344-490F-ACE5-EF15A4E30C9E}"/>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15952" r="-2" b="27450"/>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Tree>
    <p:extLst>
      <p:ext uri="{BB962C8B-B14F-4D97-AF65-F5344CB8AC3E}">
        <p14:creationId xmlns:p14="http://schemas.microsoft.com/office/powerpoint/2010/main" val="2467205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picture containing tree&#10;&#10;Description automatically generated">
            <a:extLst>
              <a:ext uri="{FF2B5EF4-FFF2-40B4-BE49-F238E27FC236}">
                <a16:creationId xmlns:a16="http://schemas.microsoft.com/office/drawing/2014/main" id="{5FEF1258-FD1A-4933-A017-6C02333F243F}"/>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30123" b="1"/>
          <a:stretch/>
        </p:blipFill>
        <p:spPr>
          <a:xfrm rot="5400000">
            <a:off x="-1110377" y="1110377"/>
            <a:ext cx="6858000" cy="4637246"/>
          </a:xfrm>
          <a:prstGeom prst="rect">
            <a:avLst/>
          </a:prstGeom>
        </p:spPr>
      </p:pic>
      <p:sp>
        <p:nvSpPr>
          <p:cNvPr id="11" name="Rectangle 10">
            <a:extLst>
              <a:ext uri="{FF2B5EF4-FFF2-40B4-BE49-F238E27FC236}">
                <a16:creationId xmlns:a16="http://schemas.microsoft.com/office/drawing/2014/main" id="{B9951BD9-0868-4CDB-ACD6-9C4209B5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33DD71-01FB-45AE-B917-A8052D4E8940}"/>
              </a:ext>
            </a:extLst>
          </p:cNvPr>
          <p:cNvSpPr>
            <a:spLocks noGrp="1"/>
          </p:cNvSpPr>
          <p:nvPr>
            <p:ph type="title"/>
          </p:nvPr>
        </p:nvSpPr>
        <p:spPr>
          <a:xfrm>
            <a:off x="5277328" y="640082"/>
            <a:ext cx="6274591" cy="3351602"/>
          </a:xfrm>
        </p:spPr>
        <p:txBody>
          <a:bodyPr vert="horz" lIns="91440" tIns="45720" rIns="91440" bIns="45720" rtlCol="0" anchor="b">
            <a:normAutofit/>
          </a:bodyPr>
          <a:lstStyle/>
          <a:p>
            <a:r>
              <a:rPr lang="en-US" sz="6000" b="1">
                <a:solidFill>
                  <a:schemeClr val="bg1"/>
                </a:solidFill>
              </a:rPr>
              <a:t>Animals allowed </a:t>
            </a:r>
          </a:p>
        </p:txBody>
      </p:sp>
    </p:spTree>
    <p:extLst>
      <p:ext uri="{BB962C8B-B14F-4D97-AF65-F5344CB8AC3E}">
        <p14:creationId xmlns:p14="http://schemas.microsoft.com/office/powerpoint/2010/main" val="2612642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6" name="Content Placeholder 5" descr="A picture containing grass, outdoor, building, field&#10;&#10;Description automatically generated">
            <a:extLst>
              <a:ext uri="{FF2B5EF4-FFF2-40B4-BE49-F238E27FC236}">
                <a16:creationId xmlns:a16="http://schemas.microsoft.com/office/drawing/2014/main" id="{B13A04DB-6805-4909-862A-E604B1296954}"/>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17506" r="-1" b="-1"/>
          <a:stretch/>
        </p:blipFill>
        <p:spPr>
          <a:xfrm>
            <a:off x="20" y="655"/>
            <a:ext cx="8115280" cy="4468659"/>
          </a:xfrm>
          <a:prstGeom prst="rect">
            <a:avLst/>
          </a:prstGeom>
        </p:spPr>
      </p:pic>
      <p:pic>
        <p:nvPicPr>
          <p:cNvPr id="5" name="Content Placeholder 4" descr="A picture containing silhouette&#10;&#10;Description automatically generated">
            <a:extLst>
              <a:ext uri="{FF2B5EF4-FFF2-40B4-BE49-F238E27FC236}">
                <a16:creationId xmlns:a16="http://schemas.microsoft.com/office/drawing/2014/main" id="{C24B04DE-DF7E-4157-8A0E-FFDA3FE49C05}"/>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48205" b="1"/>
          <a:stretch/>
        </p:blipFill>
        <p:spPr>
          <a:xfrm rot="5400000">
            <a:off x="7919211" y="196081"/>
            <a:ext cx="4468876" cy="4076702"/>
          </a:xfrm>
          <a:prstGeom prst="rect">
            <a:avLst/>
          </a:prstGeom>
        </p:spPr>
      </p:pic>
      <p:sp>
        <p:nvSpPr>
          <p:cNvPr id="13" name="Rectangle 12">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66372"/>
            <a:ext cx="12191998" cy="2390128"/>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4464543"/>
            <a:ext cx="8115300" cy="23919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D0659F6-0853-468D-B1B2-44FDBE98B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69" y="4466372"/>
            <a:ext cx="12201266" cy="2390128"/>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8" y="4466372"/>
            <a:ext cx="4081336" cy="2390128"/>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77ACDD7-882D-4B81-A213-84C82B96B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35" y="4486258"/>
            <a:ext cx="12194550" cy="1968154"/>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D625ED14-F0D2-4FCA-87F3-4E3D2A03DF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834054">
            <a:off x="6748954" y="2254165"/>
            <a:ext cx="3118759" cy="4639931"/>
          </a:xfrm>
          <a:custGeom>
            <a:avLst/>
            <a:gdLst>
              <a:gd name="connsiteX0" fmla="*/ 3118759 w 3118759"/>
              <a:gd name="connsiteY0" fmla="*/ 79510 h 4639931"/>
              <a:gd name="connsiteX1" fmla="*/ 1204940 w 3118759"/>
              <a:gd name="connsiteY1" fmla="*/ 4639931 h 4639931"/>
              <a:gd name="connsiteX2" fmla="*/ 1103495 w 3118759"/>
              <a:gd name="connsiteY2" fmla="*/ 4578302 h 4639931"/>
              <a:gd name="connsiteX3" fmla="*/ 0 w 3118759"/>
              <a:gd name="connsiteY3" fmla="*/ 2502877 h 4639931"/>
              <a:gd name="connsiteX4" fmla="*/ 2502877 w 3118759"/>
              <a:gd name="connsiteY4" fmla="*/ 0 h 4639931"/>
              <a:gd name="connsiteX5" fmla="*/ 3007294 w 3118759"/>
              <a:gd name="connsiteY5" fmla="*/ 50850 h 463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759" h="4639931">
                <a:moveTo>
                  <a:pt x="3118759" y="79510"/>
                </a:moveTo>
                <a:lnTo>
                  <a:pt x="1204940" y="4639931"/>
                </a:lnTo>
                <a:lnTo>
                  <a:pt x="1103495" y="4578302"/>
                </a:lnTo>
                <a:cubicBezTo>
                  <a:pt x="437725" y="4128517"/>
                  <a:pt x="0" y="3366815"/>
                  <a:pt x="0" y="2502877"/>
                </a:cubicBezTo>
                <a:cubicBezTo>
                  <a:pt x="0" y="1120576"/>
                  <a:pt x="1120576" y="0"/>
                  <a:pt x="2502877" y="0"/>
                </a:cubicBezTo>
                <a:cubicBezTo>
                  <a:pt x="2675665" y="0"/>
                  <a:pt x="2844363" y="17509"/>
                  <a:pt x="3007294" y="50850"/>
                </a:cubicBezTo>
                <a:close/>
              </a:path>
            </a:pathLst>
          </a:custGeom>
          <a:gradFill>
            <a:gsLst>
              <a:gs pos="31000">
                <a:schemeClr val="accent1">
                  <a:alpha val="0"/>
                </a:schemeClr>
              </a:gs>
              <a:gs pos="85000">
                <a:schemeClr val="accent1">
                  <a:alpha val="17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DD69CF1-BD4C-4032-94A1-059E672511B0}"/>
              </a:ext>
            </a:extLst>
          </p:cNvPr>
          <p:cNvSpPr>
            <a:spLocks noGrp="1"/>
          </p:cNvSpPr>
          <p:nvPr>
            <p:ph type="title"/>
          </p:nvPr>
        </p:nvSpPr>
        <p:spPr>
          <a:xfrm>
            <a:off x="1127573" y="4905953"/>
            <a:ext cx="9932691" cy="858742"/>
          </a:xfrm>
          <a:solidFill>
            <a:schemeClr val="accent6">
              <a:lumMod val="60000"/>
              <a:lumOff val="40000"/>
            </a:schemeClr>
          </a:solidFill>
          <a:ln>
            <a:solidFill>
              <a:schemeClr val="accent6">
                <a:lumMod val="60000"/>
                <a:lumOff val="40000"/>
              </a:schemeClr>
            </a:solidFill>
          </a:ln>
        </p:spPr>
        <p:txBody>
          <a:bodyPr vert="horz" lIns="91440" tIns="45720" rIns="91440" bIns="45720" rtlCol="0" anchor="ctr">
            <a:normAutofit/>
          </a:bodyPr>
          <a:lstStyle/>
          <a:p>
            <a:pPr algn="ctr"/>
            <a:r>
              <a:rPr lang="en-US" sz="4800" b="1" kern="1200" dirty="0">
                <a:latin typeface="+mj-lt"/>
                <a:ea typeface="+mj-ea"/>
                <a:cs typeface="+mj-cs"/>
              </a:rPr>
              <a:t>The silo Project</a:t>
            </a:r>
          </a:p>
        </p:txBody>
      </p:sp>
    </p:spTree>
    <p:extLst>
      <p:ext uri="{BB962C8B-B14F-4D97-AF65-F5344CB8AC3E}">
        <p14:creationId xmlns:p14="http://schemas.microsoft.com/office/powerpoint/2010/main" val="3705631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barn and silos in a field&#10;&#10;Description automatically generated">
            <a:extLst>
              <a:ext uri="{FF2B5EF4-FFF2-40B4-BE49-F238E27FC236}">
                <a16:creationId xmlns:a16="http://schemas.microsoft.com/office/drawing/2014/main" id="{85F01753-78CD-9563-7087-54DBC29B29B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589" b="23675"/>
          <a:stretch>
            <a:fillRect/>
          </a:stretch>
        </p:blipFill>
        <p:spPr>
          <a:xfrm>
            <a:off x="20" y="1282"/>
            <a:ext cx="12191980" cy="6856718"/>
          </a:xfrm>
          <a:prstGeom prst="rect">
            <a:avLst/>
          </a:prstGeom>
        </p:spPr>
      </p:pic>
    </p:spTree>
    <p:extLst>
      <p:ext uri="{BB962C8B-B14F-4D97-AF65-F5344CB8AC3E}">
        <p14:creationId xmlns:p14="http://schemas.microsoft.com/office/powerpoint/2010/main" val="3314220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4" name="Group 83">
            <a:extLst>
              <a:ext uri="{FF2B5EF4-FFF2-40B4-BE49-F238E27FC236}">
                <a16:creationId xmlns:a16="http://schemas.microsoft.com/office/drawing/2014/main" id="{710FEF04-9FA2-4DD8-EC29-60D92C722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71844" y="-4329"/>
            <a:ext cx="7020159" cy="6869586"/>
            <a:chOff x="5171844" y="-11586"/>
            <a:chExt cx="7020159" cy="6869586"/>
          </a:xfrm>
        </p:grpSpPr>
        <p:sp>
          <p:nvSpPr>
            <p:cNvPr id="85" name="Rectangle 84">
              <a:extLst>
                <a:ext uri="{FF2B5EF4-FFF2-40B4-BE49-F238E27FC236}">
                  <a16:creationId xmlns:a16="http://schemas.microsoft.com/office/drawing/2014/main" id="{1B4A5D8B-34EC-D352-BE87-4809E4CE4F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71848" y="-11580"/>
              <a:ext cx="7020152" cy="686957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5411AD96-CCBD-9812-0D19-0E7C7A79E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351336" y="876304"/>
              <a:ext cx="5840664" cy="5981696"/>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87" name="Rectangle 86">
              <a:extLst>
                <a:ext uri="{FF2B5EF4-FFF2-40B4-BE49-F238E27FC236}">
                  <a16:creationId xmlns:a16="http://schemas.microsoft.com/office/drawing/2014/main" id="{5AF89D92-20DD-C8E9-DF7A-988B09642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71844" y="-11586"/>
              <a:ext cx="5171848" cy="6869586"/>
            </a:xfrm>
            <a:prstGeom prst="rect">
              <a:avLst/>
            </a:prstGeom>
            <a:gradFill flip="none" rotWithShape="1">
              <a:gsLst>
                <a:gs pos="3000">
                  <a:schemeClr val="accent2">
                    <a:alpha val="70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77F78F10-63E0-611E-AC78-66E24EA30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42356" y="708353"/>
              <a:ext cx="6869583" cy="5429710"/>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681D805-80D1-471B-81DE-B920FA9DEF4B}"/>
              </a:ext>
            </a:extLst>
          </p:cNvPr>
          <p:cNvSpPr>
            <a:spLocks noGrp="1"/>
          </p:cNvSpPr>
          <p:nvPr>
            <p:ph type="title"/>
          </p:nvPr>
        </p:nvSpPr>
        <p:spPr>
          <a:xfrm>
            <a:off x="6188028" y="1536179"/>
            <a:ext cx="4987793" cy="2135125"/>
          </a:xfrm>
        </p:spPr>
        <p:txBody>
          <a:bodyPr vert="horz" lIns="91440" tIns="45720" rIns="91440" bIns="45720" rtlCol="0" anchor="b">
            <a:normAutofit/>
          </a:bodyPr>
          <a:lstStyle/>
          <a:p>
            <a:pPr algn="ctr"/>
            <a:br>
              <a:rPr lang="en-US" sz="4000" b="1">
                <a:solidFill>
                  <a:srgbClr val="FFFFFF"/>
                </a:solidFill>
              </a:rPr>
            </a:br>
            <a:br>
              <a:rPr lang="en-US" sz="4000" b="1">
                <a:solidFill>
                  <a:srgbClr val="FFFFFF"/>
                </a:solidFill>
              </a:rPr>
            </a:br>
            <a:r>
              <a:rPr lang="en-US" sz="4000" b="1">
                <a:solidFill>
                  <a:srgbClr val="FFFFFF"/>
                </a:solidFill>
              </a:rPr>
              <a:t>Bathroom/loft &amp; Silo</a:t>
            </a:r>
          </a:p>
        </p:txBody>
      </p:sp>
      <p:pic>
        <p:nvPicPr>
          <p:cNvPr id="4" name="Content Placeholder 3" descr="A house with a pumpkin in the yard&#10;&#10;Description automatically generated">
            <a:extLst>
              <a:ext uri="{FF2B5EF4-FFF2-40B4-BE49-F238E27FC236}">
                <a16:creationId xmlns:a16="http://schemas.microsoft.com/office/drawing/2014/main" id="{9315026B-FC2B-7EA7-536A-72F2DC48D23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r="37275" b="-1"/>
          <a:stretch>
            <a:fillRect/>
          </a:stretch>
        </p:blipFill>
        <p:spPr>
          <a:xfrm rot="5400000">
            <a:off x="-846887" y="839265"/>
            <a:ext cx="6865622" cy="5171848"/>
          </a:xfrm>
          <a:prstGeom prst="rect">
            <a:avLst/>
          </a:prstGeom>
        </p:spPr>
      </p:pic>
    </p:spTree>
    <p:extLst>
      <p:ext uri="{BB962C8B-B14F-4D97-AF65-F5344CB8AC3E}">
        <p14:creationId xmlns:p14="http://schemas.microsoft.com/office/powerpoint/2010/main" val="8124475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Rectangle 14">
            <a:extLst>
              <a:ext uri="{FF2B5EF4-FFF2-40B4-BE49-F238E27FC236}">
                <a16:creationId xmlns:a16="http://schemas.microsoft.com/office/drawing/2014/main" id="{5428AC11-BFDF-42EF-80FF-717BBF909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CC56AF6-38E4-490B-8E2B-1A1037B4ED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person standing in a room&#10;&#10;Description automatically generated with low confidence">
            <a:extLst>
              <a:ext uri="{FF2B5EF4-FFF2-40B4-BE49-F238E27FC236}">
                <a16:creationId xmlns:a16="http://schemas.microsoft.com/office/drawing/2014/main" id="{FC241A72-C952-4F21-8639-48EF5BF4C951}"/>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19577"/>
          <a:stretch/>
        </p:blipFill>
        <p:spPr>
          <a:xfrm rot="5400000">
            <a:off x="6731424" y="1418077"/>
            <a:ext cx="6875812" cy="4039673"/>
          </a:xfrm>
          <a:prstGeom prst="rect">
            <a:avLst/>
          </a:prstGeom>
        </p:spPr>
      </p:pic>
      <p:sp>
        <p:nvSpPr>
          <p:cNvPr id="19" name="Freeform: Shape 18">
            <a:extLst>
              <a:ext uri="{FF2B5EF4-FFF2-40B4-BE49-F238E27FC236}">
                <a16:creationId xmlns:a16="http://schemas.microsoft.com/office/drawing/2014/main" id="{32FD26B0-16CE-4AD4-9CE4-A63EBF330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BE3FF842-FC2F-4F58-A6DB-75CB5B8700EE}"/>
              </a:ext>
            </a:extLst>
          </p:cNvPr>
          <p:cNvSpPr>
            <a:spLocks noGrp="1"/>
          </p:cNvSpPr>
          <p:nvPr>
            <p:ph type="title"/>
          </p:nvPr>
        </p:nvSpPr>
        <p:spPr>
          <a:xfrm>
            <a:off x="553792" y="2945176"/>
            <a:ext cx="2984937" cy="2757975"/>
          </a:xfrm>
          <a:solidFill>
            <a:schemeClr val="accent6">
              <a:lumMod val="60000"/>
              <a:lumOff val="40000"/>
            </a:schemeClr>
          </a:solidFill>
        </p:spPr>
        <p:txBody>
          <a:bodyPr vert="horz" lIns="91440" tIns="45720" rIns="91440" bIns="45720" rtlCol="0" anchor="t">
            <a:normAutofit/>
          </a:bodyPr>
          <a:lstStyle/>
          <a:p>
            <a:pPr algn="ctr"/>
            <a:br>
              <a:rPr lang="en-US" sz="4000" kern="1200" dirty="0">
                <a:solidFill>
                  <a:srgbClr val="FFFFFF"/>
                </a:solidFill>
                <a:latin typeface="+mj-lt"/>
                <a:ea typeface="+mj-ea"/>
                <a:cs typeface="+mj-cs"/>
              </a:rPr>
            </a:b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Silo</a:t>
            </a:r>
          </a:p>
        </p:txBody>
      </p:sp>
      <p:pic>
        <p:nvPicPr>
          <p:cNvPr id="6" name="Content Placeholder 5" descr="A picture containing indoor&#10;&#10;Description automatically generated">
            <a:extLst>
              <a:ext uri="{FF2B5EF4-FFF2-40B4-BE49-F238E27FC236}">
                <a16:creationId xmlns:a16="http://schemas.microsoft.com/office/drawing/2014/main" id="{A9F5BFB5-B44F-4076-B25F-4A889AE0FAAD}"/>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21217"/>
          <a:stretch/>
        </p:blipFill>
        <p:spPr>
          <a:xfrm rot="5400000">
            <a:off x="2657927" y="1376080"/>
            <a:ext cx="6876146" cy="4123986"/>
          </a:xfrm>
          <a:prstGeom prst="rect">
            <a:avLst/>
          </a:prstGeom>
        </p:spPr>
      </p:pic>
    </p:spTree>
    <p:extLst>
      <p:ext uri="{BB962C8B-B14F-4D97-AF65-F5344CB8AC3E}">
        <p14:creationId xmlns:p14="http://schemas.microsoft.com/office/powerpoint/2010/main" val="701762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Content Placeholder 16" descr="A lamp next to a chair&#10;&#10;Description automatically generated">
            <a:extLst>
              <a:ext uri="{FF2B5EF4-FFF2-40B4-BE49-F238E27FC236}">
                <a16:creationId xmlns:a16="http://schemas.microsoft.com/office/drawing/2014/main" id="{23981BEA-A078-84DE-79E6-4EEBE4D340E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l="12582" r="14828" b="1"/>
          <a:stretch>
            <a:fillRect/>
          </a:stretch>
        </p:blipFill>
        <p:spPr>
          <a:xfrm>
            <a:off x="-1" y="190"/>
            <a:ext cx="8128855" cy="5291194"/>
          </a:xfrm>
          <a:prstGeom prst="rect">
            <a:avLst/>
          </a:prstGeom>
        </p:spPr>
      </p:pic>
      <p:sp>
        <p:nvSpPr>
          <p:cNvPr id="28" name="Rectangle 27">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82206"/>
            <a:ext cx="12191998"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C6EB84-057D-4D32-BFC6-B94079A00B2E}"/>
              </a:ext>
            </a:extLst>
          </p:cNvPr>
          <p:cNvSpPr>
            <a:spLocks noGrp="1"/>
          </p:cNvSpPr>
          <p:nvPr>
            <p:ph type="title"/>
          </p:nvPr>
        </p:nvSpPr>
        <p:spPr>
          <a:xfrm>
            <a:off x="699715" y="5635366"/>
            <a:ext cx="7091299" cy="898581"/>
          </a:xfrm>
        </p:spPr>
        <p:txBody>
          <a:bodyPr vert="horz" lIns="91440" tIns="45720" rIns="91440" bIns="45720" rtlCol="0" anchor="ctr">
            <a:normAutofit/>
          </a:bodyPr>
          <a:lstStyle/>
          <a:p>
            <a:r>
              <a:rPr lang="en-US" sz="4000" kern="1200" dirty="0">
                <a:solidFill>
                  <a:srgbClr val="FFFFFF"/>
                </a:solidFill>
                <a:latin typeface="+mj-lt"/>
                <a:ea typeface="+mj-ea"/>
                <a:cs typeface="+mj-cs"/>
              </a:rPr>
              <a:t>Silo &amp; Loft</a:t>
            </a:r>
          </a:p>
        </p:txBody>
      </p:sp>
      <p:sp>
        <p:nvSpPr>
          <p:cNvPr id="32" name="Rectangle 31">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5282206"/>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Content Placeholder 20" descr="A small wooden house with a window&#10;&#10;Description automatically generated">
            <a:extLst>
              <a:ext uri="{FF2B5EF4-FFF2-40B4-BE49-F238E27FC236}">
                <a16:creationId xmlns:a16="http://schemas.microsoft.com/office/drawing/2014/main" id="{B22C8536-BF4C-0C47-512A-31595B37F6A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r="38467" b="-1"/>
          <a:stretch>
            <a:fillRect/>
          </a:stretch>
        </p:blipFill>
        <p:spPr>
          <a:xfrm rot="5400000">
            <a:off x="7514735" y="614121"/>
            <a:ext cx="5291384" cy="4063143"/>
          </a:xfrm>
          <a:prstGeom prst="rect">
            <a:avLst/>
          </a:prstGeom>
        </p:spPr>
      </p:pic>
    </p:spTree>
    <p:extLst>
      <p:ext uri="{BB962C8B-B14F-4D97-AF65-F5344CB8AC3E}">
        <p14:creationId xmlns:p14="http://schemas.microsoft.com/office/powerpoint/2010/main" val="2723752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ABEBFB-6D91-448A-B067-1C321CD474CD}"/>
              </a:ext>
            </a:extLst>
          </p:cNvPr>
          <p:cNvSpPr>
            <a:spLocks noGrp="1"/>
          </p:cNvSpPr>
          <p:nvPr>
            <p:ph type="title"/>
          </p:nvPr>
        </p:nvSpPr>
        <p:spPr>
          <a:xfrm>
            <a:off x="640080" y="325369"/>
            <a:ext cx="4368602" cy="1956841"/>
          </a:xfrm>
          <a:solidFill>
            <a:schemeClr val="accent6">
              <a:lumMod val="60000"/>
              <a:lumOff val="40000"/>
            </a:schemeClr>
          </a:solidFill>
        </p:spPr>
        <p:txBody>
          <a:bodyPr vert="horz" lIns="91440" tIns="45720" rIns="91440" bIns="45720" rtlCol="0" anchor="b">
            <a:normAutofit/>
          </a:bodyPr>
          <a:lstStyle/>
          <a:p>
            <a:pPr algn="ctr"/>
            <a:r>
              <a:rPr lang="en-US" sz="4600" b="1" dirty="0"/>
              <a:t>What This session will cover </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5F5E8D00-1AE1-42A6-BC76-79BECE78DE12}"/>
              </a:ext>
            </a:extLst>
          </p:cNvPr>
          <p:cNvSpPr>
            <a:spLocks noGrp="1"/>
          </p:cNvSpPr>
          <p:nvPr>
            <p:ph sz="half" idx="2"/>
          </p:nvPr>
        </p:nvSpPr>
        <p:spPr>
          <a:xfrm>
            <a:off x="640080" y="2872899"/>
            <a:ext cx="4243589" cy="3320668"/>
          </a:xfrm>
        </p:spPr>
        <p:txBody>
          <a:bodyPr vert="horz" lIns="91440" tIns="45720" rIns="91440" bIns="45720" rtlCol="0">
            <a:normAutofit/>
          </a:bodyPr>
          <a:lstStyle/>
          <a:p>
            <a:endParaRPr lang="en-US" sz="1900" dirty="0"/>
          </a:p>
          <a:p>
            <a:r>
              <a:rPr lang="en-US" sz="1900" dirty="0"/>
              <a:t>Is an Airbnb on your farm right for you</a:t>
            </a:r>
          </a:p>
          <a:p>
            <a:r>
              <a:rPr lang="en-US" sz="1900" dirty="0"/>
              <a:t>Quick review of Airbnb</a:t>
            </a:r>
          </a:p>
          <a:p>
            <a:r>
              <a:rPr lang="en-US" sz="1900" dirty="0"/>
              <a:t>Tips for success</a:t>
            </a:r>
          </a:p>
          <a:p>
            <a:r>
              <a:rPr lang="en-US" sz="1900" dirty="0"/>
              <a:t>Overview Sun One Organic Farm</a:t>
            </a:r>
          </a:p>
          <a:p>
            <a:r>
              <a:rPr lang="en-US" sz="1900" dirty="0"/>
              <a:t>Overview of June Farms</a:t>
            </a:r>
          </a:p>
          <a:p>
            <a:r>
              <a:rPr lang="en-US" sz="1900" dirty="0"/>
              <a:t>Q &amp; A</a:t>
            </a:r>
          </a:p>
          <a:p>
            <a:r>
              <a:rPr lang="en-US" sz="1900" dirty="0"/>
              <a:t>Closing remarks</a:t>
            </a:r>
          </a:p>
        </p:txBody>
      </p:sp>
      <p:pic>
        <p:nvPicPr>
          <p:cNvPr id="6" name="Content Placeholder 5">
            <a:extLst>
              <a:ext uri="{FF2B5EF4-FFF2-40B4-BE49-F238E27FC236}">
                <a16:creationId xmlns:a16="http://schemas.microsoft.com/office/drawing/2014/main" id="{22C32C46-96AD-4657-9483-4A021F1A2BC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t="26460" b="26460"/>
          <a:stretch/>
        </p:blipFill>
        <p:spPr>
          <a:xfrm>
            <a:off x="5281402" y="66685"/>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10743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A bed with plaid blanket and red chairs in a room&#10;&#10;Description automatically generated">
            <a:extLst>
              <a:ext uri="{FF2B5EF4-FFF2-40B4-BE49-F238E27FC236}">
                <a16:creationId xmlns:a16="http://schemas.microsoft.com/office/drawing/2014/main" id="{6C4D606F-4E6D-41D6-6F85-97A4D09696D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t="32535" r="-1" b="18646"/>
          <a:stretch>
            <a:fillRect/>
          </a:stretch>
        </p:blipFill>
        <p:spPr>
          <a:xfrm>
            <a:off x="-1" y="190"/>
            <a:ext cx="8128855" cy="5291194"/>
          </a:xfrm>
          <a:prstGeom prst="rect">
            <a:avLst/>
          </a:prstGeom>
        </p:spPr>
      </p:pic>
      <p:sp>
        <p:nvSpPr>
          <p:cNvPr id="50" name="Rectangle 49">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82206"/>
            <a:ext cx="12191998"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C6EB84-057D-4D32-BFC6-B94079A00B2E}"/>
              </a:ext>
            </a:extLst>
          </p:cNvPr>
          <p:cNvSpPr>
            <a:spLocks noGrp="1"/>
          </p:cNvSpPr>
          <p:nvPr>
            <p:ph type="title"/>
          </p:nvPr>
        </p:nvSpPr>
        <p:spPr>
          <a:xfrm>
            <a:off x="699715" y="5635366"/>
            <a:ext cx="7091299" cy="898581"/>
          </a:xfrm>
        </p:spPr>
        <p:txBody>
          <a:bodyPr vert="horz" lIns="91440" tIns="45720" rIns="91440" bIns="45720" rtlCol="0" anchor="ctr">
            <a:normAutofit/>
          </a:bodyPr>
          <a:lstStyle/>
          <a:p>
            <a:r>
              <a:rPr lang="en-US" sz="4000" kern="1200" dirty="0">
                <a:solidFill>
                  <a:srgbClr val="FFFFFF"/>
                </a:solidFill>
                <a:latin typeface="+mj-lt"/>
                <a:ea typeface="+mj-ea"/>
                <a:cs typeface="+mj-cs"/>
              </a:rPr>
              <a:t>Loft</a:t>
            </a:r>
          </a:p>
        </p:txBody>
      </p:sp>
      <p:sp>
        <p:nvSpPr>
          <p:cNvPr id="54" name="Rectangle 53">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5282206"/>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wooden stairs in a house&#10;&#10;Description automatically generated">
            <a:extLst>
              <a:ext uri="{FF2B5EF4-FFF2-40B4-BE49-F238E27FC236}">
                <a16:creationId xmlns:a16="http://schemas.microsoft.com/office/drawing/2014/main" id="{E76029E8-7D67-D142-9C90-AD83E7D6995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t="2328" r="1" b="1"/>
          <a:stretch>
            <a:fillRect/>
          </a:stretch>
        </p:blipFill>
        <p:spPr>
          <a:xfrm>
            <a:off x="8128856" y="1"/>
            <a:ext cx="4063143" cy="5291384"/>
          </a:xfrm>
          <a:prstGeom prst="rect">
            <a:avLst/>
          </a:prstGeom>
        </p:spPr>
      </p:pic>
    </p:spTree>
    <p:extLst>
      <p:ext uri="{BB962C8B-B14F-4D97-AF65-F5344CB8AC3E}">
        <p14:creationId xmlns:p14="http://schemas.microsoft.com/office/powerpoint/2010/main" val="3530179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descr="A shower curtain from a wall&#10;&#10;Description automatically generated">
            <a:extLst>
              <a:ext uri="{FF2B5EF4-FFF2-40B4-BE49-F238E27FC236}">
                <a16:creationId xmlns:a16="http://schemas.microsoft.com/office/drawing/2014/main" id="{B214C65F-DF8C-273B-DC35-89943DEC7D4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t="36821" r="-1" b="14360"/>
          <a:stretch>
            <a:fillRect/>
          </a:stretch>
        </p:blipFill>
        <p:spPr>
          <a:xfrm>
            <a:off x="-1" y="190"/>
            <a:ext cx="8128855" cy="5291194"/>
          </a:xfrm>
          <a:prstGeom prst="rect">
            <a:avLst/>
          </a:prstGeom>
        </p:spPr>
      </p:pic>
      <p:sp>
        <p:nvSpPr>
          <p:cNvPr id="72" name="Rectangle 71">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82206"/>
            <a:ext cx="12191998"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C6EB84-057D-4D32-BFC6-B94079A00B2E}"/>
              </a:ext>
            </a:extLst>
          </p:cNvPr>
          <p:cNvSpPr>
            <a:spLocks noGrp="1"/>
          </p:cNvSpPr>
          <p:nvPr>
            <p:ph type="title"/>
          </p:nvPr>
        </p:nvSpPr>
        <p:spPr>
          <a:xfrm>
            <a:off x="699715" y="5635366"/>
            <a:ext cx="7091299" cy="898581"/>
          </a:xfrm>
        </p:spPr>
        <p:txBody>
          <a:bodyPr vert="horz" lIns="91440" tIns="45720" rIns="91440" bIns="45720" rtlCol="0" anchor="ctr">
            <a:normAutofit/>
          </a:bodyPr>
          <a:lstStyle/>
          <a:p>
            <a:r>
              <a:rPr lang="en-US" sz="4000" dirty="0">
                <a:solidFill>
                  <a:srgbClr val="FFFFFF"/>
                </a:solidFill>
              </a:rPr>
              <a:t>Outdoor shower &amp; Bathroom</a:t>
            </a:r>
            <a:endParaRPr lang="en-US" sz="4000" kern="1200" dirty="0">
              <a:solidFill>
                <a:srgbClr val="FFFFFF"/>
              </a:solidFill>
              <a:latin typeface="+mj-lt"/>
              <a:ea typeface="+mj-ea"/>
              <a:cs typeface="+mj-cs"/>
            </a:endParaRPr>
          </a:p>
        </p:txBody>
      </p:sp>
      <p:sp>
        <p:nvSpPr>
          <p:cNvPr id="76" name="Rectangle 75">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5282206"/>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bathroom with a shower and sink&#10;&#10;Description automatically generated">
            <a:extLst>
              <a:ext uri="{FF2B5EF4-FFF2-40B4-BE49-F238E27FC236}">
                <a16:creationId xmlns:a16="http://schemas.microsoft.com/office/drawing/2014/main" id="{01C2D212-7B0A-D12B-6531-842EDA11418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23734" r="18675"/>
          <a:stretch>
            <a:fillRect/>
          </a:stretch>
        </p:blipFill>
        <p:spPr>
          <a:xfrm>
            <a:off x="8128856" y="1"/>
            <a:ext cx="4063143" cy="5291384"/>
          </a:xfrm>
          <a:prstGeom prst="rect">
            <a:avLst/>
          </a:prstGeom>
        </p:spPr>
      </p:pic>
    </p:spTree>
    <p:extLst>
      <p:ext uri="{BB962C8B-B14F-4D97-AF65-F5344CB8AC3E}">
        <p14:creationId xmlns:p14="http://schemas.microsoft.com/office/powerpoint/2010/main" val="2601936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E2DA31-D8BB-972F-7B3A-B29E19617CA3}"/>
              </a:ext>
            </a:extLst>
          </p:cNvPr>
          <p:cNvSpPr>
            <a:spLocks noGrp="1"/>
          </p:cNvSpPr>
          <p:nvPr>
            <p:ph type="title"/>
          </p:nvPr>
        </p:nvSpPr>
        <p:spPr>
          <a:xfrm>
            <a:off x="838201" y="365125"/>
            <a:ext cx="3816095" cy="1938076"/>
          </a:xfrm>
        </p:spPr>
        <p:txBody>
          <a:bodyPr vert="horz" lIns="91440" tIns="45720" rIns="91440" bIns="45720" rtlCol="0" anchor="ctr">
            <a:normAutofit/>
          </a:bodyPr>
          <a:lstStyle/>
          <a:p>
            <a:r>
              <a:rPr lang="en-US" kern="1200">
                <a:solidFill>
                  <a:schemeClr val="tx1"/>
                </a:solidFill>
                <a:latin typeface="+mj-lt"/>
                <a:ea typeface="+mj-ea"/>
                <a:cs typeface="+mj-cs"/>
              </a:rPr>
              <a:t>EVENTS</a:t>
            </a:r>
          </a:p>
        </p:txBody>
      </p:sp>
      <p:pic>
        <p:nvPicPr>
          <p:cNvPr id="10" name="Content Placeholder 9" descr="A group of people sitting at tables&#10;&#10;Description automatically generated">
            <a:extLst>
              <a:ext uri="{FF2B5EF4-FFF2-40B4-BE49-F238E27FC236}">
                <a16:creationId xmlns:a16="http://schemas.microsoft.com/office/drawing/2014/main" id="{20A687EE-1311-5CED-D978-1754655BAA6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3426931"/>
            <a:ext cx="3816350" cy="1805951"/>
          </a:xfrm>
        </p:spPr>
      </p:pic>
      <p:pic>
        <p:nvPicPr>
          <p:cNvPr id="6" name="Content Placeholder 5" descr="A person in a suit with his arms out&#10;&#10;Description automatically generated">
            <a:extLst>
              <a:ext uri="{FF2B5EF4-FFF2-40B4-BE49-F238E27FC236}">
                <a16:creationId xmlns:a16="http://schemas.microsoft.com/office/drawing/2014/main" id="{BA5342FF-E697-8BD2-AAF5-55F718D2BC1A}"/>
              </a:ext>
            </a:extLst>
          </p:cNvPr>
          <p:cNvPicPr>
            <a:picLocks noChangeAspect="1"/>
          </p:cNvPicPr>
          <p:nvPr/>
        </p:nvPicPr>
        <p:blipFill>
          <a:blip r:embed="rId3">
            <a:extLst>
              <a:ext uri="{28A0092B-C50C-407E-A947-70E740481C1C}">
                <a14:useLocalDpi xmlns:a14="http://schemas.microsoft.com/office/drawing/2010/main" val="0"/>
              </a:ext>
            </a:extLst>
          </a:blip>
          <a:srcRect r="-1" b="24054"/>
          <a:stretch>
            <a:fillRect/>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8" name="Content Placeholder 7" descr="A room with tables and food&#10;&#10;Description automatically generated">
            <a:extLst>
              <a:ext uri="{FF2B5EF4-FFF2-40B4-BE49-F238E27FC236}">
                <a16:creationId xmlns:a16="http://schemas.microsoft.com/office/drawing/2014/main" id="{2B5C5035-B5B0-FA4A-3671-1FBAF2514273}"/>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rcRect t="3434" b="10038"/>
          <a:stretch>
            <a:fillRect/>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7820980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A061BA2E-A388-41C5-B73A-B0FEB6B10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People standing in a field&#10;&#10;Description automatically generated">
            <a:extLst>
              <a:ext uri="{FF2B5EF4-FFF2-40B4-BE49-F238E27FC236}">
                <a16:creationId xmlns:a16="http://schemas.microsoft.com/office/drawing/2014/main" id="{B6D2AABD-84AD-6F52-7C99-8D26AEC142D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r="-2" b="15342"/>
          <a:stretch>
            <a:fillRect/>
          </a:stretch>
        </p:blipFill>
        <p:spPr>
          <a:xfrm>
            <a:off x="-1" y="10"/>
            <a:ext cx="6096001" cy="6857990"/>
          </a:xfrm>
          <a:prstGeom prst="rect">
            <a:avLst/>
          </a:prstGeom>
        </p:spPr>
      </p:pic>
      <p:pic>
        <p:nvPicPr>
          <p:cNvPr id="11" name="Content Placeholder 10" descr="A person standing in a garden with yellow flowers&#10;&#10;Description automatically generated">
            <a:extLst>
              <a:ext uri="{FF2B5EF4-FFF2-40B4-BE49-F238E27FC236}">
                <a16:creationId xmlns:a16="http://schemas.microsoft.com/office/drawing/2014/main" id="{BFAB43AE-FBBB-4573-9278-0979695E874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15323" r="-2" b="-2"/>
          <a:stretch>
            <a:fillRect/>
          </a:stretch>
        </p:blipFill>
        <p:spPr>
          <a:xfrm>
            <a:off x="6094476" y="10"/>
            <a:ext cx="6094477" cy="6857990"/>
          </a:xfrm>
          <a:prstGeom prst="rect">
            <a:avLst/>
          </a:prstGeom>
        </p:spPr>
      </p:pic>
      <p:sp>
        <p:nvSpPr>
          <p:cNvPr id="39" name="Rectangle 38">
            <a:extLst>
              <a:ext uri="{FF2B5EF4-FFF2-40B4-BE49-F238E27FC236}">
                <a16:creationId xmlns:a16="http://schemas.microsoft.com/office/drawing/2014/main" id="{76E192A2-3ED3-4081-8A86-A22B51141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152902" y="-1181101"/>
            <a:ext cx="3886200" cy="12192001"/>
          </a:xfrm>
          <a:prstGeom prst="rect">
            <a:avLst/>
          </a:prstGeom>
          <a:gradFill>
            <a:gsLst>
              <a:gs pos="41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C6EB84-057D-4D32-BFC6-B94079A00B2E}"/>
              </a:ext>
            </a:extLst>
          </p:cNvPr>
          <p:cNvSpPr>
            <a:spLocks noGrp="1"/>
          </p:cNvSpPr>
          <p:nvPr>
            <p:ph type="title"/>
          </p:nvPr>
        </p:nvSpPr>
        <p:spPr>
          <a:xfrm>
            <a:off x="404553" y="3091928"/>
            <a:ext cx="9079991" cy="2387600"/>
          </a:xfrm>
        </p:spPr>
        <p:txBody>
          <a:bodyPr vert="horz" lIns="91440" tIns="45720" rIns="91440" bIns="45720" rtlCol="0" anchor="b">
            <a:normAutofit/>
          </a:bodyPr>
          <a:lstStyle/>
          <a:p>
            <a:r>
              <a:rPr lang="en-US" sz="7200" dirty="0">
                <a:solidFill>
                  <a:schemeClr val="bg1"/>
                </a:solidFill>
              </a:rPr>
              <a:t>Adding Value</a:t>
            </a:r>
            <a:endParaRPr lang="en-US" sz="7200" kern="1200" dirty="0">
              <a:solidFill>
                <a:schemeClr val="bg1"/>
              </a:solidFill>
              <a:latin typeface="+mj-lt"/>
              <a:ea typeface="+mj-ea"/>
              <a:cs typeface="+mj-cs"/>
            </a:endParaRPr>
          </a:p>
        </p:txBody>
      </p:sp>
      <p:sp>
        <p:nvSpPr>
          <p:cNvPr id="41" name="Rectangle: Rounded Corners 40">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575039"/>
            <a:ext cx="97840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Tree>
    <p:extLst>
      <p:ext uri="{BB962C8B-B14F-4D97-AF65-F5344CB8AC3E}">
        <p14:creationId xmlns:p14="http://schemas.microsoft.com/office/powerpoint/2010/main" val="1795527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oup of people sitting at a long table with plates of food&#10;&#10;Description automatically generated">
            <a:extLst>
              <a:ext uri="{FF2B5EF4-FFF2-40B4-BE49-F238E27FC236}">
                <a16:creationId xmlns:a16="http://schemas.microsoft.com/office/drawing/2014/main" id="{3E57DE67-6140-3E2B-E6AE-AB6FD763BCD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9763" b="33998"/>
          <a:stretch>
            <a:fillRect/>
          </a:stretch>
        </p:blipFill>
        <p:spPr>
          <a:xfrm>
            <a:off x="20" y="1282"/>
            <a:ext cx="12191980" cy="6856718"/>
          </a:xfrm>
          <a:prstGeom prst="rect">
            <a:avLst/>
          </a:prstGeom>
        </p:spPr>
      </p:pic>
    </p:spTree>
    <p:extLst>
      <p:ext uri="{BB962C8B-B14F-4D97-AF65-F5344CB8AC3E}">
        <p14:creationId xmlns:p14="http://schemas.microsoft.com/office/powerpoint/2010/main" val="4189672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6B158B5-50B5-4927-A367-7C9F3AFE5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0C5ACC-F331-4423-D469-1A1637678C93}"/>
              </a:ext>
            </a:extLst>
          </p:cNvPr>
          <p:cNvSpPr>
            <a:spLocks noGrp="1"/>
          </p:cNvSpPr>
          <p:nvPr>
            <p:ph type="title"/>
          </p:nvPr>
        </p:nvSpPr>
        <p:spPr>
          <a:xfrm>
            <a:off x="6981824" y="1367673"/>
            <a:ext cx="4375151" cy="2665509"/>
          </a:xfrm>
        </p:spPr>
        <p:txBody>
          <a:bodyPr vert="horz" lIns="91440" tIns="45720" rIns="91440" bIns="45720" rtlCol="0" anchor="b">
            <a:normAutofit/>
          </a:bodyPr>
          <a:lstStyle/>
          <a:p>
            <a:pPr algn="r"/>
            <a:r>
              <a:rPr lang="en-US" sz="7200" dirty="0">
                <a:solidFill>
                  <a:schemeClr val="bg1"/>
                </a:solidFill>
              </a:rPr>
              <a:t>Weddings</a:t>
            </a:r>
          </a:p>
        </p:txBody>
      </p:sp>
      <p:pic>
        <p:nvPicPr>
          <p:cNvPr id="6" name="Content Placeholder 5" descr="A group of people dancing in a room&#10;&#10;Description automatically generated">
            <a:extLst>
              <a:ext uri="{FF2B5EF4-FFF2-40B4-BE49-F238E27FC236}">
                <a16:creationId xmlns:a16="http://schemas.microsoft.com/office/drawing/2014/main" id="{6B38520B-E8D8-DCEF-66F4-225AD59DE93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t="6061" r="1" b="11360"/>
          <a:stretch>
            <a:fillRect/>
          </a:stretch>
        </p:blipFill>
        <p:spPr>
          <a:xfrm>
            <a:off x="1" y="2"/>
            <a:ext cx="6249303" cy="6857998"/>
          </a:xfrm>
          <a:custGeom>
            <a:avLst/>
            <a:gdLst/>
            <a:ahLst/>
            <a:cxnLst/>
            <a:rect l="l" t="t" r="r" b="b"/>
            <a:pathLst>
              <a:path w="6249303" h="6857998">
                <a:moveTo>
                  <a:pt x="5497146" y="6118149"/>
                </a:moveTo>
                <a:cubicBezTo>
                  <a:pt x="5503695" y="6124102"/>
                  <a:pt x="5511317" y="6129341"/>
                  <a:pt x="5518366" y="6133723"/>
                </a:cubicBezTo>
                <a:cubicBezTo>
                  <a:pt x="5525509" y="6138152"/>
                  <a:pt x="5530855" y="6143474"/>
                  <a:pt x="5534525" y="6149380"/>
                </a:cubicBezTo>
                <a:lnTo>
                  <a:pt x="5540000" y="6166562"/>
                </a:lnTo>
                <a:lnTo>
                  <a:pt x="5534525" y="6149379"/>
                </a:lnTo>
                <a:cubicBezTo>
                  <a:pt x="5530855" y="6143474"/>
                  <a:pt x="5525509" y="6138152"/>
                  <a:pt x="5518366" y="6133722"/>
                </a:cubicBezTo>
                <a:cubicBezTo>
                  <a:pt x="5511317" y="6129341"/>
                  <a:pt x="5503695" y="6124102"/>
                  <a:pt x="5497146" y="6118149"/>
                </a:cubicBezTo>
                <a:close/>
                <a:moveTo>
                  <a:pt x="5405304" y="4941372"/>
                </a:moveTo>
                <a:lnTo>
                  <a:pt x="5408634" y="4950869"/>
                </a:lnTo>
                <a:lnTo>
                  <a:pt x="5418318" y="4991382"/>
                </a:lnTo>
                <a:lnTo>
                  <a:pt x="5408634" y="4950868"/>
                </a:lnTo>
                <a:close/>
                <a:moveTo>
                  <a:pt x="5409242" y="4749807"/>
                </a:moveTo>
                <a:cubicBezTo>
                  <a:pt x="5397106" y="4762826"/>
                  <a:pt x="5396249" y="4781365"/>
                  <a:pt x="5394535" y="4799797"/>
                </a:cubicBezTo>
                <a:cubicBezTo>
                  <a:pt x="5396249" y="4781365"/>
                  <a:pt x="5397106" y="4762827"/>
                  <a:pt x="5409242" y="4749807"/>
                </a:cubicBezTo>
                <a:close/>
                <a:moveTo>
                  <a:pt x="5427041" y="4543185"/>
                </a:moveTo>
                <a:cubicBezTo>
                  <a:pt x="5428019" y="4548281"/>
                  <a:pt x="5430065" y="4553662"/>
                  <a:pt x="5432447" y="4557092"/>
                </a:cubicBezTo>
                <a:cubicBezTo>
                  <a:pt x="5444067" y="4573618"/>
                  <a:pt x="5452855" y="4588275"/>
                  <a:pt x="5458810" y="4602021"/>
                </a:cubicBezTo>
                <a:cubicBezTo>
                  <a:pt x="5452855" y="4588275"/>
                  <a:pt x="5444067" y="4573618"/>
                  <a:pt x="5432447" y="4557091"/>
                </a:cubicBezTo>
                <a:close/>
                <a:moveTo>
                  <a:pt x="5893259" y="2819253"/>
                </a:moveTo>
                <a:lnTo>
                  <a:pt x="5904902" y="2827484"/>
                </a:lnTo>
                <a:lnTo>
                  <a:pt x="5904904" y="2827486"/>
                </a:lnTo>
                <a:lnTo>
                  <a:pt x="5933407" y="2861156"/>
                </a:lnTo>
                <a:lnTo>
                  <a:pt x="5923753" y="2842392"/>
                </a:lnTo>
                <a:lnTo>
                  <a:pt x="5904904" y="2827486"/>
                </a:lnTo>
                <a:lnTo>
                  <a:pt x="5904902" y="2827483"/>
                </a:lnTo>
                <a:close/>
                <a:moveTo>
                  <a:pt x="5823604" y="1974015"/>
                </a:moveTo>
                <a:lnTo>
                  <a:pt x="5817090" y="1999763"/>
                </a:lnTo>
                <a:cubicBezTo>
                  <a:pt x="5813281" y="2008056"/>
                  <a:pt x="5807601" y="2016020"/>
                  <a:pt x="5799362" y="2023547"/>
                </a:cubicBezTo>
                <a:cubicBezTo>
                  <a:pt x="5815841" y="2008497"/>
                  <a:pt x="5822079" y="1991685"/>
                  <a:pt x="5823604" y="1974015"/>
                </a:cubicBezTo>
                <a:close/>
                <a:moveTo>
                  <a:pt x="5806410" y="1768838"/>
                </a:moveTo>
                <a:cubicBezTo>
                  <a:pt x="5802029" y="1774411"/>
                  <a:pt x="5799266" y="1779948"/>
                  <a:pt x="5797809" y="1785412"/>
                </a:cubicBezTo>
                <a:lnTo>
                  <a:pt x="5797028" y="1801558"/>
                </a:lnTo>
                <a:cubicBezTo>
                  <a:pt x="5795361" y="1790986"/>
                  <a:pt x="5797647" y="1779981"/>
                  <a:pt x="5806410" y="1768838"/>
                </a:cubicBezTo>
                <a:close/>
                <a:moveTo>
                  <a:pt x="5915999" y="520953"/>
                </a:moveTo>
                <a:lnTo>
                  <a:pt x="5909271" y="549926"/>
                </a:lnTo>
                <a:lnTo>
                  <a:pt x="5903017" y="566616"/>
                </a:lnTo>
                <a:lnTo>
                  <a:pt x="5897067" y="581804"/>
                </a:lnTo>
                <a:lnTo>
                  <a:pt x="5896649" y="583595"/>
                </a:lnTo>
                <a:lnTo>
                  <a:pt x="5894474" y="589388"/>
                </a:lnTo>
                <a:cubicBezTo>
                  <a:pt x="5892074" y="597005"/>
                  <a:pt x="5890316" y="604728"/>
                  <a:pt x="5889851" y="612658"/>
                </a:cubicBezTo>
                <a:lnTo>
                  <a:pt x="5896649" y="583595"/>
                </a:lnTo>
                <a:lnTo>
                  <a:pt x="5902965" y="566754"/>
                </a:lnTo>
                <a:lnTo>
                  <a:pt x="5903017" y="566616"/>
                </a:lnTo>
                <a:lnTo>
                  <a:pt x="5908855" y="551717"/>
                </a:lnTo>
                <a:lnTo>
                  <a:pt x="5909271" y="549926"/>
                </a:lnTo>
                <a:lnTo>
                  <a:pt x="5911436" y="544146"/>
                </a:lnTo>
                <a:cubicBezTo>
                  <a:pt x="5913823" y="536547"/>
                  <a:pt x="5915561" y="528850"/>
                  <a:pt x="5915999" y="520953"/>
                </a:cubicBezTo>
                <a:close/>
                <a:moveTo>
                  <a:pt x="5864896" y="268794"/>
                </a:moveTo>
                <a:cubicBezTo>
                  <a:pt x="5862371" y="279176"/>
                  <a:pt x="5860668" y="289296"/>
                  <a:pt x="5860021" y="299164"/>
                </a:cubicBezTo>
                <a:cubicBezTo>
                  <a:pt x="5859371" y="309031"/>
                  <a:pt x="5859776" y="318646"/>
                  <a:pt x="5861466" y="328017"/>
                </a:cubicBezTo>
                <a:close/>
                <a:moveTo>
                  <a:pt x="0" y="0"/>
                </a:moveTo>
                <a:lnTo>
                  <a:pt x="6182312" y="0"/>
                </a:lnTo>
                <a:lnTo>
                  <a:pt x="6178097" y="24480"/>
                </a:lnTo>
                <a:cubicBezTo>
                  <a:pt x="6175612" y="32636"/>
                  <a:pt x="6171850" y="40471"/>
                  <a:pt x="6166086" y="47806"/>
                </a:cubicBezTo>
                <a:cubicBezTo>
                  <a:pt x="6151226" y="66857"/>
                  <a:pt x="6154655" y="85336"/>
                  <a:pt x="6156942" y="105718"/>
                </a:cubicBezTo>
                <a:cubicBezTo>
                  <a:pt x="6158656" y="121150"/>
                  <a:pt x="6158085" y="136963"/>
                  <a:pt x="6158277" y="152584"/>
                </a:cubicBezTo>
                <a:cubicBezTo>
                  <a:pt x="6158846" y="180017"/>
                  <a:pt x="6159037" y="207450"/>
                  <a:pt x="6159990" y="234883"/>
                </a:cubicBezTo>
                <a:cubicBezTo>
                  <a:pt x="6160370" y="243648"/>
                  <a:pt x="6165135" y="252600"/>
                  <a:pt x="6164373" y="261173"/>
                </a:cubicBezTo>
                <a:cubicBezTo>
                  <a:pt x="6160752" y="300800"/>
                  <a:pt x="6155037" y="340425"/>
                  <a:pt x="6151798" y="380050"/>
                </a:cubicBezTo>
                <a:cubicBezTo>
                  <a:pt x="6149894" y="402529"/>
                  <a:pt x="6153511" y="425581"/>
                  <a:pt x="6150846" y="447870"/>
                </a:cubicBezTo>
                <a:cubicBezTo>
                  <a:pt x="6147798" y="473587"/>
                  <a:pt x="6139988" y="498733"/>
                  <a:pt x="6135223" y="524262"/>
                </a:cubicBezTo>
                <a:cubicBezTo>
                  <a:pt x="6133891" y="531310"/>
                  <a:pt x="6135606" y="539121"/>
                  <a:pt x="6135985" y="546552"/>
                </a:cubicBezTo>
                <a:cubicBezTo>
                  <a:pt x="6136367" y="554933"/>
                  <a:pt x="6137129" y="563125"/>
                  <a:pt x="6137320" y="571508"/>
                </a:cubicBezTo>
                <a:cubicBezTo>
                  <a:pt x="6137702" y="597037"/>
                  <a:pt x="6137129" y="622564"/>
                  <a:pt x="6138464" y="648092"/>
                </a:cubicBezTo>
                <a:cubicBezTo>
                  <a:pt x="6139225" y="663713"/>
                  <a:pt x="6147035" y="680096"/>
                  <a:pt x="6144177" y="694576"/>
                </a:cubicBezTo>
                <a:cubicBezTo>
                  <a:pt x="6138654" y="724104"/>
                  <a:pt x="6151036" y="753633"/>
                  <a:pt x="6140750" y="783158"/>
                </a:cubicBezTo>
                <a:cubicBezTo>
                  <a:pt x="6137702" y="792306"/>
                  <a:pt x="6145322" y="804877"/>
                  <a:pt x="6145702" y="815929"/>
                </a:cubicBezTo>
                <a:cubicBezTo>
                  <a:pt x="6146654" y="843552"/>
                  <a:pt x="6146464" y="871173"/>
                  <a:pt x="6146274" y="898797"/>
                </a:cubicBezTo>
                <a:cubicBezTo>
                  <a:pt x="6146084" y="923562"/>
                  <a:pt x="6148750" y="949281"/>
                  <a:pt x="6143416" y="973095"/>
                </a:cubicBezTo>
                <a:cubicBezTo>
                  <a:pt x="6137702" y="998052"/>
                  <a:pt x="6138464" y="1020529"/>
                  <a:pt x="6144940" y="1044725"/>
                </a:cubicBezTo>
                <a:cubicBezTo>
                  <a:pt x="6149322" y="1061298"/>
                  <a:pt x="6149894" y="1078826"/>
                  <a:pt x="6151226" y="1095972"/>
                </a:cubicBezTo>
                <a:cubicBezTo>
                  <a:pt x="6152750" y="1114449"/>
                  <a:pt x="6148750" y="1134834"/>
                  <a:pt x="6155037" y="1151600"/>
                </a:cubicBezTo>
                <a:cubicBezTo>
                  <a:pt x="6173706" y="1201512"/>
                  <a:pt x="6177706" y="1252757"/>
                  <a:pt x="6177706" y="1304955"/>
                </a:cubicBezTo>
                <a:cubicBezTo>
                  <a:pt x="6177706" y="1314483"/>
                  <a:pt x="6175041" y="1324198"/>
                  <a:pt x="6172183" y="1333341"/>
                </a:cubicBezTo>
                <a:cubicBezTo>
                  <a:pt x="6155037" y="1386684"/>
                  <a:pt x="6156560" y="1440216"/>
                  <a:pt x="6167039" y="1494509"/>
                </a:cubicBezTo>
                <a:cubicBezTo>
                  <a:pt x="6169325" y="1505751"/>
                  <a:pt x="6169706" y="1518324"/>
                  <a:pt x="6167421" y="1529563"/>
                </a:cubicBezTo>
                <a:cubicBezTo>
                  <a:pt x="6160752" y="1561189"/>
                  <a:pt x="6149702" y="1591859"/>
                  <a:pt x="6144940" y="1623675"/>
                </a:cubicBezTo>
                <a:cubicBezTo>
                  <a:pt x="6137129" y="1676253"/>
                  <a:pt x="6163417" y="1721785"/>
                  <a:pt x="6180565" y="1768838"/>
                </a:cubicBezTo>
                <a:cubicBezTo>
                  <a:pt x="6196758" y="1813610"/>
                  <a:pt x="6233335" y="1851709"/>
                  <a:pt x="6225142" y="1904673"/>
                </a:cubicBezTo>
                <a:cubicBezTo>
                  <a:pt x="6224381" y="1910004"/>
                  <a:pt x="6229524" y="1915912"/>
                  <a:pt x="6230858" y="1921817"/>
                </a:cubicBezTo>
                <a:cubicBezTo>
                  <a:pt x="6234479" y="1938009"/>
                  <a:pt x="6238857" y="1954202"/>
                  <a:pt x="6240574" y="1970586"/>
                </a:cubicBezTo>
                <a:cubicBezTo>
                  <a:pt x="6242861" y="1990589"/>
                  <a:pt x="6242100" y="2010974"/>
                  <a:pt x="6244004" y="2030977"/>
                </a:cubicBezTo>
                <a:cubicBezTo>
                  <a:pt x="6245147" y="2043835"/>
                  <a:pt x="6247242" y="2056600"/>
                  <a:pt x="6249052" y="2069340"/>
                </a:cubicBezTo>
                <a:lnTo>
                  <a:pt x="6249303" y="2072225"/>
                </a:lnTo>
                <a:lnTo>
                  <a:pt x="6249303" y="2131532"/>
                </a:lnTo>
                <a:lnTo>
                  <a:pt x="6248432" y="2138304"/>
                </a:lnTo>
                <a:cubicBezTo>
                  <a:pt x="6246241" y="2148519"/>
                  <a:pt x="6243623" y="2158712"/>
                  <a:pt x="6241908" y="2168903"/>
                </a:cubicBezTo>
                <a:cubicBezTo>
                  <a:pt x="6237145" y="2197670"/>
                  <a:pt x="6238479" y="2229296"/>
                  <a:pt x="6226286" y="2254633"/>
                </a:cubicBezTo>
                <a:cubicBezTo>
                  <a:pt x="6213332" y="2281683"/>
                  <a:pt x="6207426" y="2307402"/>
                  <a:pt x="6211426" y="2335405"/>
                </a:cubicBezTo>
                <a:cubicBezTo>
                  <a:pt x="6212760" y="2344741"/>
                  <a:pt x="6220762" y="2356744"/>
                  <a:pt x="6228952" y="2360933"/>
                </a:cubicBezTo>
                <a:cubicBezTo>
                  <a:pt x="6247241" y="2370270"/>
                  <a:pt x="6250481" y="2383032"/>
                  <a:pt x="6244193" y="2400369"/>
                </a:cubicBezTo>
                <a:cubicBezTo>
                  <a:pt x="6238857" y="2415420"/>
                  <a:pt x="6236192" y="2433897"/>
                  <a:pt x="6225904" y="2444184"/>
                </a:cubicBezTo>
                <a:cubicBezTo>
                  <a:pt x="6196758" y="2473333"/>
                  <a:pt x="6195806" y="2510483"/>
                  <a:pt x="6187996" y="2546678"/>
                </a:cubicBezTo>
                <a:cubicBezTo>
                  <a:pt x="6183231" y="2568774"/>
                  <a:pt x="6183041" y="2589352"/>
                  <a:pt x="6186279" y="2611450"/>
                </a:cubicBezTo>
                <a:cubicBezTo>
                  <a:pt x="6193518" y="2659455"/>
                  <a:pt x="6183231" y="2706131"/>
                  <a:pt x="6170087" y="2752235"/>
                </a:cubicBezTo>
                <a:cubicBezTo>
                  <a:pt x="6161325" y="2782716"/>
                  <a:pt x="6155990" y="2813958"/>
                  <a:pt x="6147035" y="2844248"/>
                </a:cubicBezTo>
                <a:cubicBezTo>
                  <a:pt x="6140177" y="2866918"/>
                  <a:pt x="6131985" y="2889587"/>
                  <a:pt x="6120937" y="2910353"/>
                </a:cubicBezTo>
                <a:cubicBezTo>
                  <a:pt x="6104743" y="2940455"/>
                  <a:pt x="6080358" y="2966742"/>
                  <a:pt x="6086835" y="3005035"/>
                </a:cubicBezTo>
                <a:cubicBezTo>
                  <a:pt x="6092550" y="3038756"/>
                  <a:pt x="6080550" y="3069235"/>
                  <a:pt x="6069119" y="3100099"/>
                </a:cubicBezTo>
                <a:cubicBezTo>
                  <a:pt x="6060737" y="3122770"/>
                  <a:pt x="6052162" y="3145436"/>
                  <a:pt x="6046828" y="3168870"/>
                </a:cubicBezTo>
                <a:cubicBezTo>
                  <a:pt x="6040542" y="3196686"/>
                  <a:pt x="6043210" y="3228119"/>
                  <a:pt x="6031589" y="3252885"/>
                </a:cubicBezTo>
                <a:cubicBezTo>
                  <a:pt x="6019396" y="3278795"/>
                  <a:pt x="6027588" y="3300319"/>
                  <a:pt x="6031017" y="3323372"/>
                </a:cubicBezTo>
                <a:cubicBezTo>
                  <a:pt x="6036353" y="3360139"/>
                  <a:pt x="6046258" y="3396719"/>
                  <a:pt x="6033685" y="3433866"/>
                </a:cubicBezTo>
                <a:cubicBezTo>
                  <a:pt x="6018444" y="3479015"/>
                  <a:pt x="6002060" y="3523785"/>
                  <a:pt x="5987583" y="3569124"/>
                </a:cubicBezTo>
                <a:cubicBezTo>
                  <a:pt x="5982056" y="3586653"/>
                  <a:pt x="5979770" y="3605509"/>
                  <a:pt x="5977295" y="3623799"/>
                </a:cubicBezTo>
                <a:cubicBezTo>
                  <a:pt x="5975197" y="3641134"/>
                  <a:pt x="5980533" y="3661899"/>
                  <a:pt x="5972533" y="3675238"/>
                </a:cubicBezTo>
                <a:cubicBezTo>
                  <a:pt x="5951958" y="3709529"/>
                  <a:pt x="5941860" y="3744770"/>
                  <a:pt x="5941860" y="3784397"/>
                </a:cubicBezTo>
                <a:cubicBezTo>
                  <a:pt x="5941860" y="3799258"/>
                  <a:pt x="5933287" y="3813737"/>
                  <a:pt x="5931762" y="3828785"/>
                </a:cubicBezTo>
                <a:cubicBezTo>
                  <a:pt x="5929858" y="3849362"/>
                  <a:pt x="5924714" y="3872985"/>
                  <a:pt x="5931955" y="3890891"/>
                </a:cubicBezTo>
                <a:cubicBezTo>
                  <a:pt x="5949100" y="3932993"/>
                  <a:pt x="5934810" y="3967091"/>
                  <a:pt x="5917857" y="4003861"/>
                </a:cubicBezTo>
                <a:cubicBezTo>
                  <a:pt x="5901092" y="4040058"/>
                  <a:pt x="5887757" y="4078159"/>
                  <a:pt x="5876707" y="4116641"/>
                </a:cubicBezTo>
                <a:cubicBezTo>
                  <a:pt x="5872706" y="4131119"/>
                  <a:pt x="5879375" y="4148453"/>
                  <a:pt x="5880708" y="4164458"/>
                </a:cubicBezTo>
                <a:cubicBezTo>
                  <a:pt x="5881089" y="4170174"/>
                  <a:pt x="5881661" y="4176461"/>
                  <a:pt x="5879756" y="4181603"/>
                </a:cubicBezTo>
                <a:cubicBezTo>
                  <a:pt x="5861466" y="4231324"/>
                  <a:pt x="5847560" y="4281810"/>
                  <a:pt x="5857085" y="4335722"/>
                </a:cubicBezTo>
                <a:cubicBezTo>
                  <a:pt x="5858038" y="4340674"/>
                  <a:pt x="5855942" y="4346201"/>
                  <a:pt x="5854608" y="4351154"/>
                </a:cubicBezTo>
                <a:cubicBezTo>
                  <a:pt x="5847751" y="4375349"/>
                  <a:pt x="5836892" y="4398972"/>
                  <a:pt x="5834415" y="4423545"/>
                </a:cubicBezTo>
                <a:cubicBezTo>
                  <a:pt x="5828319" y="4484127"/>
                  <a:pt x="5825841" y="4545086"/>
                  <a:pt x="5821841" y="4606053"/>
                </a:cubicBezTo>
                <a:cubicBezTo>
                  <a:pt x="5821653" y="4609863"/>
                  <a:pt x="5821653" y="4613864"/>
                  <a:pt x="5820317" y="4617291"/>
                </a:cubicBezTo>
                <a:cubicBezTo>
                  <a:pt x="5812125" y="4639772"/>
                  <a:pt x="5814794" y="4659393"/>
                  <a:pt x="5830414" y="4678445"/>
                </a:cubicBezTo>
                <a:cubicBezTo>
                  <a:pt x="5837273" y="4686828"/>
                  <a:pt x="5840892" y="4698258"/>
                  <a:pt x="5844703" y="4708734"/>
                </a:cubicBezTo>
                <a:cubicBezTo>
                  <a:pt x="5850418" y="4724167"/>
                  <a:pt x="5855942" y="4739978"/>
                  <a:pt x="5859562" y="4755980"/>
                </a:cubicBezTo>
                <a:cubicBezTo>
                  <a:pt x="5862991" y="4771793"/>
                  <a:pt x="5867753" y="4788747"/>
                  <a:pt x="5865088" y="4803988"/>
                </a:cubicBezTo>
                <a:cubicBezTo>
                  <a:pt x="5860326" y="4831420"/>
                  <a:pt x="5849657" y="4857522"/>
                  <a:pt x="5842606" y="4884572"/>
                </a:cubicBezTo>
                <a:cubicBezTo>
                  <a:pt x="5840129" y="4893907"/>
                  <a:pt x="5840512" y="4904195"/>
                  <a:pt x="5840321" y="4913909"/>
                </a:cubicBezTo>
                <a:cubicBezTo>
                  <a:pt x="5839750" y="4936201"/>
                  <a:pt x="5845274" y="4959061"/>
                  <a:pt x="5829462" y="4979253"/>
                </a:cubicBezTo>
                <a:cubicBezTo>
                  <a:pt x="5814602" y="4997922"/>
                  <a:pt x="5818983" y="5016785"/>
                  <a:pt x="5830223" y="5036405"/>
                </a:cubicBezTo>
                <a:cubicBezTo>
                  <a:pt x="5838225" y="5050504"/>
                  <a:pt x="5844513" y="5066505"/>
                  <a:pt x="5847560" y="5082317"/>
                </a:cubicBezTo>
                <a:cubicBezTo>
                  <a:pt x="5851752" y="5104036"/>
                  <a:pt x="5853466" y="5125562"/>
                  <a:pt x="5850988" y="5148995"/>
                </a:cubicBezTo>
                <a:cubicBezTo>
                  <a:pt x="5849275" y="5165570"/>
                  <a:pt x="5848512" y="5179097"/>
                  <a:pt x="5838416" y="5192051"/>
                </a:cubicBezTo>
                <a:cubicBezTo>
                  <a:pt x="5836892" y="5194145"/>
                  <a:pt x="5836510" y="5197955"/>
                  <a:pt x="5836703" y="5200813"/>
                </a:cubicBezTo>
                <a:cubicBezTo>
                  <a:pt x="5839941" y="5238343"/>
                  <a:pt x="5838225" y="5275491"/>
                  <a:pt x="5835937" y="5313403"/>
                </a:cubicBezTo>
                <a:cubicBezTo>
                  <a:pt x="5832892" y="5361598"/>
                  <a:pt x="5841844" y="5412276"/>
                  <a:pt x="5873849" y="5453995"/>
                </a:cubicBezTo>
                <a:cubicBezTo>
                  <a:pt x="5878613" y="5460092"/>
                  <a:pt x="5880708" y="5469236"/>
                  <a:pt x="5881852" y="5477239"/>
                </a:cubicBezTo>
                <a:cubicBezTo>
                  <a:pt x="5886804" y="5514957"/>
                  <a:pt x="5890233" y="5552869"/>
                  <a:pt x="5895758" y="5590590"/>
                </a:cubicBezTo>
                <a:cubicBezTo>
                  <a:pt x="5898806" y="5611164"/>
                  <a:pt x="5901474" y="5632691"/>
                  <a:pt x="5909856" y="5651360"/>
                </a:cubicBezTo>
                <a:cubicBezTo>
                  <a:pt x="5918047" y="5669647"/>
                  <a:pt x="5927762" y="5684320"/>
                  <a:pt x="5910618" y="5695178"/>
                </a:cubicBezTo>
                <a:cubicBezTo>
                  <a:pt x="5919762" y="5714607"/>
                  <a:pt x="5927383" y="5731564"/>
                  <a:pt x="5935573" y="5748136"/>
                </a:cubicBezTo>
                <a:cubicBezTo>
                  <a:pt x="5938620" y="5754234"/>
                  <a:pt x="5943575" y="5759378"/>
                  <a:pt x="5946433" y="5765474"/>
                </a:cubicBezTo>
                <a:cubicBezTo>
                  <a:pt x="5949481" y="5771953"/>
                  <a:pt x="5951385" y="5779191"/>
                  <a:pt x="5952911" y="5786239"/>
                </a:cubicBezTo>
                <a:cubicBezTo>
                  <a:pt x="5959768" y="5817674"/>
                  <a:pt x="5966054" y="5849107"/>
                  <a:pt x="5973485" y="5880348"/>
                </a:cubicBezTo>
                <a:cubicBezTo>
                  <a:pt x="5975008" y="5886447"/>
                  <a:pt x="5981104" y="5891590"/>
                  <a:pt x="5985103" y="5897114"/>
                </a:cubicBezTo>
                <a:cubicBezTo>
                  <a:pt x="5987772" y="5900735"/>
                  <a:pt x="5991773" y="5904353"/>
                  <a:pt x="5992345" y="5908355"/>
                </a:cubicBezTo>
                <a:cubicBezTo>
                  <a:pt x="5996917" y="5938836"/>
                  <a:pt x="6002252" y="5969124"/>
                  <a:pt x="6004537" y="5999796"/>
                </a:cubicBezTo>
                <a:cubicBezTo>
                  <a:pt x="6006440" y="6025515"/>
                  <a:pt x="6005871" y="6050282"/>
                  <a:pt x="6039018" y="6056948"/>
                </a:cubicBezTo>
                <a:cubicBezTo>
                  <a:pt x="6044734" y="6058092"/>
                  <a:pt x="6050831" y="6066284"/>
                  <a:pt x="6053687" y="6072569"/>
                </a:cubicBezTo>
                <a:cubicBezTo>
                  <a:pt x="6061879" y="6090477"/>
                  <a:pt x="6067404" y="6109530"/>
                  <a:pt x="6075785" y="6127247"/>
                </a:cubicBezTo>
                <a:cubicBezTo>
                  <a:pt x="6103790" y="6185351"/>
                  <a:pt x="6121508" y="6246121"/>
                  <a:pt x="6118269" y="6311084"/>
                </a:cubicBezTo>
                <a:cubicBezTo>
                  <a:pt x="6117317" y="6331277"/>
                  <a:pt x="6107028" y="6350899"/>
                  <a:pt x="6103217" y="6363664"/>
                </a:cubicBezTo>
                <a:cubicBezTo>
                  <a:pt x="6118269" y="6400429"/>
                  <a:pt x="6132747" y="6431292"/>
                  <a:pt x="6143606" y="6463490"/>
                </a:cubicBezTo>
                <a:cubicBezTo>
                  <a:pt x="6153322" y="6491874"/>
                  <a:pt x="6159418" y="6521593"/>
                  <a:pt x="6166466" y="6550742"/>
                </a:cubicBezTo>
                <a:cubicBezTo>
                  <a:pt x="6169135" y="6561411"/>
                  <a:pt x="6170658" y="6572269"/>
                  <a:pt x="6171993" y="6583128"/>
                </a:cubicBezTo>
                <a:cubicBezTo>
                  <a:pt x="6176183" y="6617036"/>
                  <a:pt x="6166086" y="6652472"/>
                  <a:pt x="6182089" y="6685617"/>
                </a:cubicBezTo>
                <a:cubicBezTo>
                  <a:pt x="6190471" y="6702955"/>
                  <a:pt x="6200567" y="6720103"/>
                  <a:pt x="6204949" y="6738388"/>
                </a:cubicBezTo>
                <a:cubicBezTo>
                  <a:pt x="6209712" y="6758011"/>
                  <a:pt x="6217142" y="6777207"/>
                  <a:pt x="6222453" y="6796804"/>
                </a:cubicBezTo>
                <a:lnTo>
                  <a:pt x="6227224" y="6857457"/>
                </a:lnTo>
                <a:lnTo>
                  <a:pt x="6099985" y="6857457"/>
                </a:lnTo>
                <a:lnTo>
                  <a:pt x="6099985" y="6857998"/>
                </a:lnTo>
                <a:lnTo>
                  <a:pt x="0" y="6857998"/>
                </a:lnTo>
                <a:close/>
              </a:path>
            </a:pathLst>
          </a:custGeom>
          <a:effectLst>
            <a:outerShdw blurRad="381000" dist="152400" algn="tl" rotWithShape="0">
              <a:prstClr val="black">
                <a:alpha val="10000"/>
              </a:prstClr>
            </a:outerShdw>
          </a:effectLst>
        </p:spPr>
      </p:pic>
      <p:sp>
        <p:nvSpPr>
          <p:cNvPr id="13" name="Freeform: Shape 12">
            <a:extLst>
              <a:ext uri="{FF2B5EF4-FFF2-40B4-BE49-F238E27FC236}">
                <a16:creationId xmlns:a16="http://schemas.microsoft.com/office/drawing/2014/main" id="{B01367A3-F670-4BD9-9972-F7E97FC22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38C3DB02-606C-40EC-8381-7A29A1ADF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9020462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erson and person dancing in a room with people watching&#10;&#10;Description automatically generated">
            <a:extLst>
              <a:ext uri="{FF2B5EF4-FFF2-40B4-BE49-F238E27FC236}">
                <a16:creationId xmlns:a16="http://schemas.microsoft.com/office/drawing/2014/main" id="{E86724CC-5472-34A2-E71D-72F462D68E0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4065" b="43615"/>
          <a:stretch>
            <a:fillRect/>
          </a:stretch>
        </p:blipFill>
        <p:spPr>
          <a:xfrm>
            <a:off x="20" y="1282"/>
            <a:ext cx="12191980" cy="6856718"/>
          </a:xfrm>
          <a:prstGeom prst="rect">
            <a:avLst/>
          </a:prstGeom>
        </p:spPr>
      </p:pic>
    </p:spTree>
    <p:extLst>
      <p:ext uri="{BB962C8B-B14F-4D97-AF65-F5344CB8AC3E}">
        <p14:creationId xmlns:p14="http://schemas.microsoft.com/office/powerpoint/2010/main" val="36491255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oup of people standing on a wooden structure&#10;&#10;Description automatically generated">
            <a:extLst>
              <a:ext uri="{FF2B5EF4-FFF2-40B4-BE49-F238E27FC236}">
                <a16:creationId xmlns:a16="http://schemas.microsoft.com/office/drawing/2014/main" id="{726D0119-7A67-79A6-C244-B8C83B30179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21519" b="36161"/>
          <a:stretch>
            <a:fillRect/>
          </a:stretch>
        </p:blipFill>
        <p:spPr>
          <a:xfrm>
            <a:off x="20" y="1282"/>
            <a:ext cx="12191980" cy="6856718"/>
          </a:xfrm>
          <a:prstGeom prst="rect">
            <a:avLst/>
          </a:prstGeom>
        </p:spPr>
      </p:pic>
    </p:spTree>
    <p:extLst>
      <p:ext uri="{BB962C8B-B14F-4D97-AF65-F5344CB8AC3E}">
        <p14:creationId xmlns:p14="http://schemas.microsoft.com/office/powerpoint/2010/main" val="28300025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0C8096-24D6-44DC-A0AD-80C973C6FC8F}"/>
              </a:ext>
            </a:extLst>
          </p:cNvPr>
          <p:cNvSpPr>
            <a:spLocks noGrp="1"/>
          </p:cNvSpPr>
          <p:nvPr>
            <p:ph type="title"/>
          </p:nvPr>
        </p:nvSpPr>
        <p:spPr>
          <a:xfrm>
            <a:off x="5021821" y="3812954"/>
            <a:ext cx="6465287" cy="1516014"/>
          </a:xfrm>
          <a:solidFill>
            <a:schemeClr val="accent6">
              <a:lumMod val="60000"/>
              <a:lumOff val="40000"/>
            </a:schemeClr>
          </a:solidFill>
        </p:spPr>
        <p:txBody>
          <a:bodyPr vert="horz" lIns="91440" tIns="45720" rIns="91440" bIns="45720" rtlCol="0" anchor="b">
            <a:normAutofit/>
          </a:bodyPr>
          <a:lstStyle/>
          <a:p>
            <a:pPr algn="ctr"/>
            <a:r>
              <a:rPr lang="en-US" sz="4800" kern="1200" dirty="0">
                <a:solidFill>
                  <a:srgbClr val="FFFFFF"/>
                </a:solidFill>
                <a:latin typeface="+mj-lt"/>
                <a:ea typeface="+mj-ea"/>
                <a:cs typeface="+mj-cs"/>
              </a:rPr>
              <a:t>June Farms </a:t>
            </a:r>
            <a:br>
              <a:rPr lang="en-US" sz="4800" kern="1200" dirty="0">
                <a:solidFill>
                  <a:srgbClr val="FFFFFF"/>
                </a:solidFill>
                <a:latin typeface="+mj-lt"/>
                <a:ea typeface="+mj-ea"/>
                <a:cs typeface="+mj-cs"/>
              </a:rPr>
            </a:br>
            <a:r>
              <a:rPr lang="en-US" sz="4800" kern="1200" dirty="0">
                <a:solidFill>
                  <a:srgbClr val="FFFFFF"/>
                </a:solidFill>
                <a:latin typeface="+mj-lt"/>
                <a:ea typeface="+mj-ea"/>
                <a:cs typeface="+mj-cs"/>
              </a:rPr>
              <a:t>West Sand Lake, NY</a:t>
            </a:r>
          </a:p>
        </p:txBody>
      </p:sp>
      <p:cxnSp>
        <p:nvCxnSpPr>
          <p:cNvPr id="15" name="Straight Connector 14">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Content Placeholder 7" descr="A person standing in the snow with a red truck in the background&#10;&#10;Description automatically generated with medium confidence">
            <a:extLst>
              <a:ext uri="{FF2B5EF4-FFF2-40B4-BE49-F238E27FC236}">
                <a16:creationId xmlns:a16="http://schemas.microsoft.com/office/drawing/2014/main" id="{45D43CA9-7568-4167-A65A-823B17070422}"/>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r="16314" b="-2"/>
          <a:stretch/>
        </p:blipFill>
        <p:spPr>
          <a:xfrm>
            <a:off x="317635" y="321733"/>
            <a:ext cx="4160452" cy="6214534"/>
          </a:xfrm>
          <a:prstGeom prst="rect">
            <a:avLst/>
          </a:prstGeom>
        </p:spPr>
      </p:pic>
      <p:pic>
        <p:nvPicPr>
          <p:cNvPr id="6" name="Content Placeholder 5" descr="A dirt road surrounded by trees&#10;&#10;Description automatically generated with low confidence">
            <a:extLst>
              <a:ext uri="{FF2B5EF4-FFF2-40B4-BE49-F238E27FC236}">
                <a16:creationId xmlns:a16="http://schemas.microsoft.com/office/drawing/2014/main" id="{EFC74F2B-48CA-4AC8-86DB-31BA21DD4D24}"/>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16295" r="2" b="3933"/>
          <a:stretch/>
        </p:blipFill>
        <p:spPr>
          <a:xfrm>
            <a:off x="4654296" y="299363"/>
            <a:ext cx="7217085" cy="3008188"/>
          </a:xfrm>
          <a:prstGeom prst="rect">
            <a:avLst/>
          </a:prstGeom>
        </p:spPr>
      </p:pic>
    </p:spTree>
    <p:extLst>
      <p:ext uri="{BB962C8B-B14F-4D97-AF65-F5344CB8AC3E}">
        <p14:creationId xmlns:p14="http://schemas.microsoft.com/office/powerpoint/2010/main" val="162679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Content Placeholder 5" descr="A group of goats in a fenced in pasture&#10;&#10;Description automatically generated with medium confidence">
            <a:extLst>
              <a:ext uri="{FF2B5EF4-FFF2-40B4-BE49-F238E27FC236}">
                <a16:creationId xmlns:a16="http://schemas.microsoft.com/office/drawing/2014/main" id="{8DE3F6E4-5099-4A23-8137-AA42E333EC3D}"/>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r="2" b="2168"/>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11" name="Freeform: Shape 10">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3" name="Freeform: Shape 12">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6BF91C2-5A20-4EC2-BAD7-D4D06C50C142}"/>
              </a:ext>
            </a:extLst>
          </p:cNvPr>
          <p:cNvSpPr>
            <a:spLocks noGrp="1"/>
          </p:cNvSpPr>
          <p:nvPr>
            <p:ph type="title"/>
          </p:nvPr>
        </p:nvSpPr>
        <p:spPr>
          <a:xfrm>
            <a:off x="6801436" y="1396289"/>
            <a:ext cx="4819952" cy="1325563"/>
          </a:xfrm>
        </p:spPr>
        <p:txBody>
          <a:bodyPr vert="horz" lIns="91440" tIns="45720" rIns="91440" bIns="45720" rtlCol="0" anchor="ctr">
            <a:normAutofit/>
          </a:bodyPr>
          <a:lstStyle/>
          <a:p>
            <a:r>
              <a:rPr lang="en-US" dirty="0"/>
              <a:t> June Farms Goats</a:t>
            </a:r>
          </a:p>
        </p:txBody>
      </p:sp>
      <p:sp>
        <p:nvSpPr>
          <p:cNvPr id="4" name="Content Placeholder 3">
            <a:extLst>
              <a:ext uri="{FF2B5EF4-FFF2-40B4-BE49-F238E27FC236}">
                <a16:creationId xmlns:a16="http://schemas.microsoft.com/office/drawing/2014/main" id="{80E5D9E1-24C5-4098-A6EA-A2DED876699F}"/>
              </a:ext>
            </a:extLst>
          </p:cNvPr>
          <p:cNvSpPr>
            <a:spLocks noGrp="1"/>
          </p:cNvSpPr>
          <p:nvPr>
            <p:ph sz="half" idx="2"/>
          </p:nvPr>
        </p:nvSpPr>
        <p:spPr>
          <a:xfrm>
            <a:off x="6801435" y="2871982"/>
            <a:ext cx="4819951" cy="2233418"/>
          </a:xfrm>
          <a:solidFill>
            <a:schemeClr val="accent6">
              <a:lumMod val="60000"/>
              <a:lumOff val="40000"/>
            </a:schemeClr>
          </a:solidFill>
        </p:spPr>
        <p:txBody>
          <a:bodyPr vert="horz" lIns="91440" tIns="45720" rIns="91440" bIns="45720" rtlCol="0" anchor="t">
            <a:normAutofit/>
          </a:bodyPr>
          <a:lstStyle/>
          <a:p>
            <a:pPr marL="0" indent="0">
              <a:buNone/>
            </a:pPr>
            <a:r>
              <a:rPr lang="en-US" sz="1800" b="1" i="0" dirty="0">
                <a:solidFill>
                  <a:schemeClr val="bg1"/>
                </a:solidFill>
                <a:effectLst/>
              </a:rPr>
              <a:t>June Farms is a small, gentleman’s farm located on 120 acres in New York’s beautiful Hudson Valley. We specialize in working with heritage breeds, traditional livestock breeds that were raised by our ancestors centuries ago. All of our animals are pasture raised, they have access to plenty of fresh grass, and they are treated with love and respect.</a:t>
            </a:r>
            <a:endParaRPr lang="en-US" sz="1800" b="1" dirty="0">
              <a:solidFill>
                <a:schemeClr val="bg1"/>
              </a:solidFill>
            </a:endParaRPr>
          </a:p>
        </p:txBody>
      </p:sp>
    </p:spTree>
    <p:extLst>
      <p:ext uri="{BB962C8B-B14F-4D97-AF65-F5344CB8AC3E}">
        <p14:creationId xmlns:p14="http://schemas.microsoft.com/office/powerpoint/2010/main" val="1876654487"/>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D937068-CB4B-41B9-851A-E9DFB6672286}"/>
              </a:ext>
            </a:extLst>
          </p:cNvPr>
          <p:cNvSpPr>
            <a:spLocks noGrp="1"/>
          </p:cNvSpPr>
          <p:nvPr>
            <p:ph type="title"/>
          </p:nvPr>
        </p:nvSpPr>
        <p:spPr>
          <a:xfrm>
            <a:off x="660041" y="1828800"/>
            <a:ext cx="2880828" cy="2676525"/>
          </a:xfrm>
          <a:solidFill>
            <a:schemeClr val="accent6">
              <a:lumMod val="60000"/>
              <a:lumOff val="40000"/>
            </a:schemeClr>
          </a:solidFill>
        </p:spPr>
        <p:txBody>
          <a:bodyPr vert="horz" lIns="91440" tIns="45720" rIns="91440" bIns="45720" rtlCol="0" anchor="t">
            <a:normAutofit/>
          </a:bodyPr>
          <a:lstStyle/>
          <a:p>
            <a:r>
              <a:rPr lang="en-US" sz="4000" b="1" kern="1200" dirty="0">
                <a:latin typeface="+mj-lt"/>
                <a:ea typeface="+mj-ea"/>
                <a:cs typeface="+mj-cs"/>
              </a:rPr>
              <a:t>Is an Airbnb right for you and your farm?</a:t>
            </a:r>
          </a:p>
        </p:txBody>
      </p:sp>
      <p:pic>
        <p:nvPicPr>
          <p:cNvPr id="5" name="Content Placeholder 4" descr="A yellow sign with black text&#10;&#10;Description automatically generated with medium confidence">
            <a:extLst>
              <a:ext uri="{FF2B5EF4-FFF2-40B4-BE49-F238E27FC236}">
                <a16:creationId xmlns:a16="http://schemas.microsoft.com/office/drawing/2014/main" id="{4E675871-A88C-40E7-B157-B2D482E08A0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02428" y="877408"/>
            <a:ext cx="7225748" cy="5103184"/>
          </a:xfrm>
          <a:prstGeom prst="rect">
            <a:avLst/>
          </a:prstGeom>
        </p:spPr>
      </p:pic>
    </p:spTree>
    <p:extLst>
      <p:ext uri="{BB962C8B-B14F-4D97-AF65-F5344CB8AC3E}">
        <p14:creationId xmlns:p14="http://schemas.microsoft.com/office/powerpoint/2010/main" val="21018708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3043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grass, outdoor, laying, tree&#10;&#10;Description automatically generated">
            <a:extLst>
              <a:ext uri="{FF2B5EF4-FFF2-40B4-BE49-F238E27FC236}">
                <a16:creationId xmlns:a16="http://schemas.microsoft.com/office/drawing/2014/main" id="{CBE0F74C-F5FD-4003-B6B0-2E1E3C2E2AE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93738" y="363538"/>
            <a:ext cx="3783013" cy="4392613"/>
          </a:xfrm>
        </p:spPr>
      </p:pic>
      <p:pic>
        <p:nvPicPr>
          <p:cNvPr id="8" name="Content Placeholder 7" descr="A group of cows stand in a grassy field&#10;&#10;Description automatically generated with low confidence">
            <a:extLst>
              <a:ext uri="{FF2B5EF4-FFF2-40B4-BE49-F238E27FC236}">
                <a16:creationId xmlns:a16="http://schemas.microsoft.com/office/drawing/2014/main" id="{591916FB-7BD2-4903-B1C8-E3A36BA9E4C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51363" y="363538"/>
            <a:ext cx="6943725" cy="4392613"/>
          </a:xfrm>
        </p:spPr>
      </p:pic>
      <p:sp>
        <p:nvSpPr>
          <p:cNvPr id="2" name="Title 1">
            <a:extLst>
              <a:ext uri="{FF2B5EF4-FFF2-40B4-BE49-F238E27FC236}">
                <a16:creationId xmlns:a16="http://schemas.microsoft.com/office/drawing/2014/main" id="{CFD7AA80-8721-4AD2-ADAE-3A9ACDE8BCA9}"/>
              </a:ext>
            </a:extLst>
          </p:cNvPr>
          <p:cNvSpPr>
            <a:spLocks noGrp="1"/>
          </p:cNvSpPr>
          <p:nvPr>
            <p:ph type="title"/>
          </p:nvPr>
        </p:nvSpPr>
        <p:spPr>
          <a:xfrm>
            <a:off x="556532" y="532214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 June Farms Animals </a:t>
            </a:r>
          </a:p>
        </p:txBody>
      </p:sp>
    </p:spTree>
    <p:extLst>
      <p:ext uri="{BB962C8B-B14F-4D97-AF65-F5344CB8AC3E}">
        <p14:creationId xmlns:p14="http://schemas.microsoft.com/office/powerpoint/2010/main" val="33899935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ree, snow, outdoor, wood&#10;&#10;Description automatically generated">
            <a:extLst>
              <a:ext uri="{FF2B5EF4-FFF2-40B4-BE49-F238E27FC236}">
                <a16:creationId xmlns:a16="http://schemas.microsoft.com/office/drawing/2014/main" id="{FFCDA5E6-EA34-4B42-9D82-90EF429C587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5293" b="29707"/>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73A41C-BC64-44EE-AE02-60CD8519F67C}"/>
              </a:ext>
            </a:extLst>
          </p:cNvPr>
          <p:cNvSpPr>
            <a:spLocks noGrp="1"/>
          </p:cNvSpPr>
          <p:nvPr>
            <p:ph type="title"/>
          </p:nvPr>
        </p:nvSpPr>
        <p:spPr>
          <a:xfrm>
            <a:off x="523875" y="5317240"/>
            <a:ext cx="11210925" cy="744836"/>
          </a:xfrm>
          <a:solidFill>
            <a:schemeClr val="accent6">
              <a:lumMod val="60000"/>
              <a:lumOff val="40000"/>
            </a:schemeClr>
          </a:solidFill>
        </p:spPr>
        <p:txBody>
          <a:bodyPr vert="horz" lIns="91440" tIns="45720" rIns="91440" bIns="45720" rtlCol="0" anchor="ctr">
            <a:normAutofit/>
          </a:bodyPr>
          <a:lstStyle/>
          <a:p>
            <a:pPr algn="ctr"/>
            <a:r>
              <a:rPr lang="en-US" sz="3600" dirty="0">
                <a:solidFill>
                  <a:schemeClr val="tx1">
                    <a:lumMod val="85000"/>
                    <a:lumOff val="15000"/>
                  </a:schemeClr>
                </a:solidFill>
              </a:rPr>
              <a:t>Timber Town Cabins </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42599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23DA1-B764-4FA4-8DE9-E087696B5EC4}"/>
              </a:ext>
            </a:extLst>
          </p:cNvPr>
          <p:cNvSpPr>
            <a:spLocks noGrp="1"/>
          </p:cNvSpPr>
          <p:nvPr>
            <p:ph type="title"/>
          </p:nvPr>
        </p:nvSpPr>
        <p:spPr>
          <a:xfrm>
            <a:off x="609601" y="4385066"/>
            <a:ext cx="10923638" cy="1317643"/>
          </a:xfrm>
        </p:spPr>
        <p:txBody>
          <a:bodyPr vert="horz" lIns="91440" tIns="45720" rIns="91440" bIns="45720" rtlCol="0" anchor="b">
            <a:normAutofit/>
          </a:bodyPr>
          <a:lstStyle/>
          <a:p>
            <a:pPr algn="ctr"/>
            <a:r>
              <a:rPr lang="en-US" sz="6000" kern="1200" dirty="0">
                <a:solidFill>
                  <a:schemeClr val="tx1"/>
                </a:solidFill>
                <a:latin typeface="+mj-lt"/>
                <a:ea typeface="+mj-ea"/>
                <a:cs typeface="+mj-cs"/>
              </a:rPr>
              <a:t>Timber Town </a:t>
            </a:r>
          </a:p>
        </p:txBody>
      </p:sp>
      <p:pic>
        <p:nvPicPr>
          <p:cNvPr id="6" name="Content Placeholder 5" descr="A group of kids sitting on a hammock in a forest&#10;&#10;Description automatically generated with medium confidence">
            <a:extLst>
              <a:ext uri="{FF2B5EF4-FFF2-40B4-BE49-F238E27FC236}">
                <a16:creationId xmlns:a16="http://schemas.microsoft.com/office/drawing/2014/main" id="{600C2ADD-9BC2-4FD1-91A1-2FD4C2BFE1A3}"/>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28229" b="15963"/>
          <a:stretch/>
        </p:blipFill>
        <p:spPr>
          <a:xfrm>
            <a:off x="20" y="10"/>
            <a:ext cx="6095974" cy="4252522"/>
          </a:xfrm>
          <a:prstGeom prst="rect">
            <a:avLst/>
          </a:prstGeom>
        </p:spPr>
      </p:pic>
      <p:pic>
        <p:nvPicPr>
          <p:cNvPr id="8" name="Content Placeholder 7" descr="A picture containing indoor, bed, floor, ceiling&#10;&#10;Description automatically generated">
            <a:extLst>
              <a:ext uri="{FF2B5EF4-FFF2-40B4-BE49-F238E27FC236}">
                <a16:creationId xmlns:a16="http://schemas.microsoft.com/office/drawing/2014/main" id="{10A0AD9C-9FE5-4BA0-A465-7CE80646E789}"/>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15217" b="15013"/>
          <a:stretch/>
        </p:blipFill>
        <p:spPr>
          <a:xfrm>
            <a:off x="6095999" y="-681"/>
            <a:ext cx="6096001" cy="4253215"/>
          </a:xfrm>
          <a:prstGeom prst="rect">
            <a:avLst/>
          </a:prstGeom>
        </p:spPr>
      </p:pic>
      <p:cxnSp>
        <p:nvCxnSpPr>
          <p:cNvPr id="13" name="Straight Connector 12">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6718767"/>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picture containing diagram&#10;&#10;Description automatically generated">
            <a:extLst>
              <a:ext uri="{FF2B5EF4-FFF2-40B4-BE49-F238E27FC236}">
                <a16:creationId xmlns:a16="http://schemas.microsoft.com/office/drawing/2014/main" id="{731D5AA9-D0D2-4BA7-9F7C-F38703E1604E}"/>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5842" r="1" b="43393"/>
          <a:stretch/>
        </p:blipFill>
        <p:spPr>
          <a:xfrm>
            <a:off x="20" y="10"/>
            <a:ext cx="12191980" cy="6857990"/>
          </a:xfrm>
          <a:prstGeom prst="rect">
            <a:avLst/>
          </a:prstGeom>
          <a:solidFill>
            <a:schemeClr val="accent6">
              <a:lumMod val="60000"/>
              <a:lumOff val="40000"/>
            </a:schemeClr>
          </a:solidFill>
        </p:spPr>
      </p:pic>
      <p:sp>
        <p:nvSpPr>
          <p:cNvPr id="14"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044D6E-9A96-4FE0-AD2D-D94A5542966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The Lodge </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64396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ECDFDF-435B-401B-A201-D5D01215268B}"/>
              </a:ext>
            </a:extLst>
          </p:cNvPr>
          <p:cNvSpPr>
            <a:spLocks noGrp="1"/>
          </p:cNvSpPr>
          <p:nvPr>
            <p:ph type="title"/>
          </p:nvPr>
        </p:nvSpPr>
        <p:spPr>
          <a:xfrm>
            <a:off x="527538" y="4756638"/>
            <a:ext cx="11139854" cy="930447"/>
          </a:xfrm>
          <a:solidFill>
            <a:schemeClr val="accent6">
              <a:lumMod val="60000"/>
              <a:lumOff val="40000"/>
            </a:schemeClr>
          </a:solidFill>
        </p:spPr>
        <p:txBody>
          <a:bodyPr vert="horz" lIns="91440" tIns="45720" rIns="91440" bIns="45720" rtlCol="0" anchor="b">
            <a:normAutofit/>
          </a:bodyPr>
          <a:lstStyle/>
          <a:p>
            <a:pPr algn="ctr"/>
            <a:r>
              <a:rPr lang="en-US" sz="5400" dirty="0">
                <a:solidFill>
                  <a:srgbClr val="FFFFFF"/>
                </a:solidFill>
              </a:rPr>
              <a:t>The Lodge Inside </a:t>
            </a:r>
          </a:p>
        </p:txBody>
      </p:sp>
      <p:pic>
        <p:nvPicPr>
          <p:cNvPr id="12" name="Content Placeholder 11" descr="A bed in a room&#10;&#10;Description automatically generated with medium confidence">
            <a:extLst>
              <a:ext uri="{FF2B5EF4-FFF2-40B4-BE49-F238E27FC236}">
                <a16:creationId xmlns:a16="http://schemas.microsoft.com/office/drawing/2014/main" id="{F995A93A-F371-494A-95BA-BDFE944BE8A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82907" y="307731"/>
            <a:ext cx="5330182" cy="3997637"/>
          </a:xfrm>
          <a:prstGeom prst="rect">
            <a:avLst/>
          </a:prstGeom>
        </p:spPr>
      </p:pic>
      <p:pic>
        <p:nvPicPr>
          <p:cNvPr id="8" name="Content Placeholder 7" descr="A living room with a wood ceiling&#10;&#10;Description automatically generated with low confidence">
            <a:extLst>
              <a:ext uri="{FF2B5EF4-FFF2-40B4-BE49-F238E27FC236}">
                <a16:creationId xmlns:a16="http://schemas.microsoft.com/office/drawing/2014/main" id="{3D797CB3-D471-4C6E-9967-8D831E4EE6E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42895" y="307731"/>
            <a:ext cx="5402212" cy="3997637"/>
          </a:xfrm>
          <a:prstGeom prst="rect">
            <a:avLst/>
          </a:prstGeom>
        </p:spPr>
      </p:pic>
      <p:cxnSp>
        <p:nvCxnSpPr>
          <p:cNvPr id="21" name="Straight Connector 2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01193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8" name="Content Placeholder 7" descr="A picture containing outdoor, ground, tree, night&#10;&#10;Description automatically generated">
            <a:extLst>
              <a:ext uri="{FF2B5EF4-FFF2-40B4-BE49-F238E27FC236}">
                <a16:creationId xmlns:a16="http://schemas.microsoft.com/office/drawing/2014/main" id="{6E2A438E-FB3D-43C7-B01B-C7F4F611B182}"/>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36786" r="-1" b="18198"/>
          <a:stretch/>
        </p:blipFill>
        <p:spPr>
          <a:xfrm>
            <a:off x="20" y="655"/>
            <a:ext cx="8115280" cy="4468659"/>
          </a:xfrm>
          <a:prstGeom prst="rect">
            <a:avLst/>
          </a:prstGeom>
        </p:spPr>
      </p:pic>
      <p:pic>
        <p:nvPicPr>
          <p:cNvPr id="6" name="Content Placeholder 5" descr="A picture containing tree, grass, outdoor, area&#10;&#10;Description automatically generated">
            <a:extLst>
              <a:ext uri="{FF2B5EF4-FFF2-40B4-BE49-F238E27FC236}">
                <a16:creationId xmlns:a16="http://schemas.microsoft.com/office/drawing/2014/main" id="{15565430-BF99-4DF4-A2DA-FA41312E9350}"/>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8581" r="30525" b="-2"/>
          <a:stretch/>
        </p:blipFill>
        <p:spPr>
          <a:xfrm>
            <a:off x="8115298" y="-6"/>
            <a:ext cx="4076702" cy="4468876"/>
          </a:xfrm>
          <a:prstGeom prst="rect">
            <a:avLst/>
          </a:prstGeom>
        </p:spPr>
      </p:pic>
      <p:sp>
        <p:nvSpPr>
          <p:cNvPr id="15" name="Rectangle 14">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66372"/>
            <a:ext cx="12191998" cy="2390128"/>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4464543"/>
            <a:ext cx="8115300" cy="23919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D0659F6-0853-468D-B1B2-44FDBE98B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69" y="4466372"/>
            <a:ext cx="12201266" cy="2390128"/>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8" y="4466372"/>
            <a:ext cx="4081336" cy="2390128"/>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77ACDD7-882D-4B81-A213-84C82B96B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35" y="4486258"/>
            <a:ext cx="12194550" cy="1968154"/>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D625ED14-F0D2-4FCA-87F3-4E3D2A03DF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834054">
            <a:off x="6748954" y="2254165"/>
            <a:ext cx="3118759" cy="4639931"/>
          </a:xfrm>
          <a:custGeom>
            <a:avLst/>
            <a:gdLst>
              <a:gd name="connsiteX0" fmla="*/ 3118759 w 3118759"/>
              <a:gd name="connsiteY0" fmla="*/ 79510 h 4639931"/>
              <a:gd name="connsiteX1" fmla="*/ 1204940 w 3118759"/>
              <a:gd name="connsiteY1" fmla="*/ 4639931 h 4639931"/>
              <a:gd name="connsiteX2" fmla="*/ 1103495 w 3118759"/>
              <a:gd name="connsiteY2" fmla="*/ 4578302 h 4639931"/>
              <a:gd name="connsiteX3" fmla="*/ 0 w 3118759"/>
              <a:gd name="connsiteY3" fmla="*/ 2502877 h 4639931"/>
              <a:gd name="connsiteX4" fmla="*/ 2502877 w 3118759"/>
              <a:gd name="connsiteY4" fmla="*/ 0 h 4639931"/>
              <a:gd name="connsiteX5" fmla="*/ 3007294 w 3118759"/>
              <a:gd name="connsiteY5" fmla="*/ 50850 h 463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759" h="4639931">
                <a:moveTo>
                  <a:pt x="3118759" y="79510"/>
                </a:moveTo>
                <a:lnTo>
                  <a:pt x="1204940" y="4639931"/>
                </a:lnTo>
                <a:lnTo>
                  <a:pt x="1103495" y="4578302"/>
                </a:lnTo>
                <a:cubicBezTo>
                  <a:pt x="437725" y="4128517"/>
                  <a:pt x="0" y="3366815"/>
                  <a:pt x="0" y="2502877"/>
                </a:cubicBezTo>
                <a:cubicBezTo>
                  <a:pt x="0" y="1120576"/>
                  <a:pt x="1120576" y="0"/>
                  <a:pt x="2502877" y="0"/>
                </a:cubicBezTo>
                <a:cubicBezTo>
                  <a:pt x="2675665" y="0"/>
                  <a:pt x="2844363" y="17509"/>
                  <a:pt x="3007294" y="50850"/>
                </a:cubicBezTo>
                <a:close/>
              </a:path>
            </a:pathLst>
          </a:custGeom>
          <a:gradFill>
            <a:gsLst>
              <a:gs pos="31000">
                <a:schemeClr val="accent1">
                  <a:alpha val="0"/>
                </a:schemeClr>
              </a:gs>
              <a:gs pos="85000">
                <a:schemeClr val="accent1">
                  <a:alpha val="17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7DDF8EE-3775-491C-AB41-F3EF492B6DE0}"/>
              </a:ext>
            </a:extLst>
          </p:cNvPr>
          <p:cNvSpPr>
            <a:spLocks noGrp="1"/>
          </p:cNvSpPr>
          <p:nvPr>
            <p:ph type="title"/>
          </p:nvPr>
        </p:nvSpPr>
        <p:spPr>
          <a:xfrm>
            <a:off x="1127573" y="4905953"/>
            <a:ext cx="9932691" cy="858742"/>
          </a:xfrm>
        </p:spPr>
        <p:txBody>
          <a:bodyPr vert="horz" lIns="91440" tIns="45720" rIns="91440" bIns="45720" rtlCol="0" anchor="ctr">
            <a:normAutofit/>
          </a:bodyPr>
          <a:lstStyle/>
          <a:p>
            <a:pPr algn="ctr"/>
            <a:r>
              <a:rPr lang="en-US" sz="4800" kern="1200" dirty="0">
                <a:solidFill>
                  <a:srgbClr val="FFFFFF"/>
                </a:solidFill>
                <a:latin typeface="+mj-lt"/>
                <a:ea typeface="+mj-ea"/>
                <a:cs typeface="+mj-cs"/>
              </a:rPr>
              <a:t>Airstream </a:t>
            </a:r>
          </a:p>
        </p:txBody>
      </p:sp>
    </p:spTree>
    <p:extLst>
      <p:ext uri="{BB962C8B-B14F-4D97-AF65-F5344CB8AC3E}">
        <p14:creationId xmlns:p14="http://schemas.microsoft.com/office/powerpoint/2010/main" val="40717537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8" name="Content Placeholder 7" descr="A picture containing indoor, wall, floor, bed&#10;&#10;Description automatically generated">
            <a:extLst>
              <a:ext uri="{FF2B5EF4-FFF2-40B4-BE49-F238E27FC236}">
                <a16:creationId xmlns:a16="http://schemas.microsoft.com/office/drawing/2014/main" id="{698C5614-DBE5-4A1C-BA58-93E33E39C445}"/>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7787" b="30914"/>
          <a:stretch/>
        </p:blipFill>
        <p:spPr>
          <a:xfrm>
            <a:off x="20" y="655"/>
            <a:ext cx="8115280" cy="4468659"/>
          </a:xfrm>
          <a:prstGeom prst="rect">
            <a:avLst/>
          </a:prstGeom>
        </p:spPr>
      </p:pic>
      <p:pic>
        <p:nvPicPr>
          <p:cNvPr id="6" name="Content Placeholder 5" descr="A picture containing indoor, floor, kitchen, wooden&#10;&#10;Description automatically generated">
            <a:extLst>
              <a:ext uri="{FF2B5EF4-FFF2-40B4-BE49-F238E27FC236}">
                <a16:creationId xmlns:a16="http://schemas.microsoft.com/office/drawing/2014/main" id="{B66DFD4C-CBF1-43B5-A86E-EDCB272A2CE0}"/>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17785"/>
          <a:stretch/>
        </p:blipFill>
        <p:spPr>
          <a:xfrm>
            <a:off x="8115298" y="-6"/>
            <a:ext cx="4076702" cy="4468876"/>
          </a:xfrm>
          <a:prstGeom prst="rect">
            <a:avLst/>
          </a:prstGeom>
        </p:spPr>
      </p:pic>
      <p:sp>
        <p:nvSpPr>
          <p:cNvPr id="15" name="Rectangle 14">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66372"/>
            <a:ext cx="12191998" cy="2390128"/>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4464543"/>
            <a:ext cx="8115300" cy="23919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D0659F6-0853-468D-B1B2-44FDBE98B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69" y="4466372"/>
            <a:ext cx="12201266" cy="2390128"/>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8" y="4466372"/>
            <a:ext cx="4081336" cy="2390128"/>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77ACDD7-882D-4B81-A213-84C82B96B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35" y="4486258"/>
            <a:ext cx="12194550" cy="1968154"/>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D625ED14-F0D2-4FCA-87F3-4E3D2A03DF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834054">
            <a:off x="6748954" y="2254165"/>
            <a:ext cx="3118759" cy="4639931"/>
          </a:xfrm>
          <a:custGeom>
            <a:avLst/>
            <a:gdLst>
              <a:gd name="connsiteX0" fmla="*/ 3118759 w 3118759"/>
              <a:gd name="connsiteY0" fmla="*/ 79510 h 4639931"/>
              <a:gd name="connsiteX1" fmla="*/ 1204940 w 3118759"/>
              <a:gd name="connsiteY1" fmla="*/ 4639931 h 4639931"/>
              <a:gd name="connsiteX2" fmla="*/ 1103495 w 3118759"/>
              <a:gd name="connsiteY2" fmla="*/ 4578302 h 4639931"/>
              <a:gd name="connsiteX3" fmla="*/ 0 w 3118759"/>
              <a:gd name="connsiteY3" fmla="*/ 2502877 h 4639931"/>
              <a:gd name="connsiteX4" fmla="*/ 2502877 w 3118759"/>
              <a:gd name="connsiteY4" fmla="*/ 0 h 4639931"/>
              <a:gd name="connsiteX5" fmla="*/ 3007294 w 3118759"/>
              <a:gd name="connsiteY5" fmla="*/ 50850 h 463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759" h="4639931">
                <a:moveTo>
                  <a:pt x="3118759" y="79510"/>
                </a:moveTo>
                <a:lnTo>
                  <a:pt x="1204940" y="4639931"/>
                </a:lnTo>
                <a:lnTo>
                  <a:pt x="1103495" y="4578302"/>
                </a:lnTo>
                <a:cubicBezTo>
                  <a:pt x="437725" y="4128517"/>
                  <a:pt x="0" y="3366815"/>
                  <a:pt x="0" y="2502877"/>
                </a:cubicBezTo>
                <a:cubicBezTo>
                  <a:pt x="0" y="1120576"/>
                  <a:pt x="1120576" y="0"/>
                  <a:pt x="2502877" y="0"/>
                </a:cubicBezTo>
                <a:cubicBezTo>
                  <a:pt x="2675665" y="0"/>
                  <a:pt x="2844363" y="17509"/>
                  <a:pt x="3007294" y="50850"/>
                </a:cubicBezTo>
                <a:close/>
              </a:path>
            </a:pathLst>
          </a:custGeom>
          <a:gradFill>
            <a:gsLst>
              <a:gs pos="31000">
                <a:schemeClr val="accent1">
                  <a:alpha val="0"/>
                </a:schemeClr>
              </a:gs>
              <a:gs pos="85000">
                <a:schemeClr val="accent1">
                  <a:alpha val="17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4C4F514-FB0F-4685-94C8-A648CAC1049A}"/>
              </a:ext>
            </a:extLst>
          </p:cNvPr>
          <p:cNvSpPr>
            <a:spLocks noGrp="1"/>
          </p:cNvSpPr>
          <p:nvPr>
            <p:ph type="title"/>
          </p:nvPr>
        </p:nvSpPr>
        <p:spPr>
          <a:xfrm>
            <a:off x="1127573" y="4905953"/>
            <a:ext cx="9932691" cy="858742"/>
          </a:xfrm>
        </p:spPr>
        <p:txBody>
          <a:bodyPr vert="horz" lIns="91440" tIns="45720" rIns="91440" bIns="45720" rtlCol="0" anchor="ctr">
            <a:normAutofit/>
          </a:bodyPr>
          <a:lstStyle/>
          <a:p>
            <a:r>
              <a:rPr lang="en-US" sz="4800" kern="1200">
                <a:solidFill>
                  <a:srgbClr val="FFFFFF"/>
                </a:solidFill>
                <a:latin typeface="+mj-lt"/>
                <a:ea typeface="+mj-ea"/>
                <a:cs typeface="+mj-cs"/>
              </a:rPr>
              <a:t>Airstream-Inside </a:t>
            </a:r>
          </a:p>
        </p:txBody>
      </p:sp>
    </p:spTree>
    <p:extLst>
      <p:ext uri="{BB962C8B-B14F-4D97-AF65-F5344CB8AC3E}">
        <p14:creationId xmlns:p14="http://schemas.microsoft.com/office/powerpoint/2010/main" val="10149590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picture containing tepee, tree, building, outdoor&#10;&#10;Description automatically generated">
            <a:extLst>
              <a:ext uri="{FF2B5EF4-FFF2-40B4-BE49-F238E27FC236}">
                <a16:creationId xmlns:a16="http://schemas.microsoft.com/office/drawing/2014/main" id="{27C34A3C-3953-460C-A567-A82E1570373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038600" y="1122363"/>
            <a:ext cx="3690938" cy="4605338"/>
          </a:xfrm>
        </p:spPr>
      </p:pic>
      <p:pic>
        <p:nvPicPr>
          <p:cNvPr id="8" name="Content Placeholder 7" descr="A bed with rocks on the side&#10;&#10;Description automatically generated with low confidence">
            <a:extLst>
              <a:ext uri="{FF2B5EF4-FFF2-40B4-BE49-F238E27FC236}">
                <a16:creationId xmlns:a16="http://schemas.microsoft.com/office/drawing/2014/main" id="{F71E9A3C-1052-4971-94B9-9B3912FF118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785100" y="1122363"/>
            <a:ext cx="3440113" cy="4605338"/>
          </a:xfrm>
        </p:spPr>
      </p:pic>
      <p:sp>
        <p:nvSpPr>
          <p:cNvPr id="2" name="Title 1">
            <a:extLst>
              <a:ext uri="{FF2B5EF4-FFF2-40B4-BE49-F238E27FC236}">
                <a16:creationId xmlns:a16="http://schemas.microsoft.com/office/drawing/2014/main" id="{F218A06A-B3EE-4C68-B78F-09BA143985B6}"/>
              </a:ext>
              <a:ext uri="{C183D7F6-B498-43B3-948B-1728B52AA6E4}">
                <adec:decorative xmlns:adec="http://schemas.microsoft.com/office/drawing/2017/decorative" val="1"/>
              </a:ext>
            </a:extLst>
          </p:cNvPr>
          <p:cNvSpPr>
            <a:spLocks noGrp="1"/>
          </p:cNvSpPr>
          <p:nvPr>
            <p:ph type="title"/>
          </p:nvPr>
        </p:nvSpPr>
        <p:spPr>
          <a:xfrm>
            <a:off x="640080" y="2074363"/>
            <a:ext cx="2752354" cy="2709275"/>
          </a:xfrm>
          <a:prstGeom prst="ellipse">
            <a:avLst/>
          </a:prstGeom>
          <a:solidFill>
            <a:schemeClr val="accent1">
              <a:lumMod val="7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dirty="0">
                <a:solidFill>
                  <a:schemeClr val="bg1"/>
                </a:solidFill>
                <a:latin typeface="+mj-lt"/>
                <a:ea typeface="+mj-ea"/>
                <a:cs typeface="+mj-cs"/>
              </a:rPr>
              <a:t>Tipi @ June Farms </a:t>
            </a:r>
          </a:p>
        </p:txBody>
      </p:sp>
    </p:spTree>
    <p:extLst>
      <p:ext uri="{BB962C8B-B14F-4D97-AF65-F5344CB8AC3E}">
        <p14:creationId xmlns:p14="http://schemas.microsoft.com/office/powerpoint/2010/main" val="42098904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C0749D4-5D79-415F-A4FE-C04AA9FAF6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8C1EE2C-97A4-4801-8BC8-9D18F259B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B7E382-EEFF-423B-9A8F-B01FC0CB73C3}"/>
              </a:ext>
            </a:extLst>
          </p:cNvPr>
          <p:cNvSpPr>
            <a:spLocks noGrp="1"/>
          </p:cNvSpPr>
          <p:nvPr>
            <p:ph type="title"/>
          </p:nvPr>
        </p:nvSpPr>
        <p:spPr>
          <a:xfrm>
            <a:off x="1141884" y="4772484"/>
            <a:ext cx="6716578" cy="992068"/>
          </a:xfrm>
        </p:spPr>
        <p:txBody>
          <a:bodyPr vert="horz" lIns="91440" tIns="45720" rIns="91440" bIns="45720" rtlCol="0" anchor="b">
            <a:normAutofit/>
          </a:bodyPr>
          <a:lstStyle/>
          <a:p>
            <a:r>
              <a:rPr lang="en-US" sz="3600" kern="1200" dirty="0">
                <a:solidFill>
                  <a:schemeClr val="tx1"/>
                </a:solidFill>
                <a:latin typeface="+mj-lt"/>
                <a:ea typeface="+mj-ea"/>
                <a:cs typeface="+mj-cs"/>
              </a:rPr>
              <a:t>The Coop @ June Farms</a:t>
            </a:r>
          </a:p>
        </p:txBody>
      </p:sp>
      <p:pic>
        <p:nvPicPr>
          <p:cNvPr id="12" name="Content Placeholder 11" descr="A bed in a room&#10;&#10;Description automatically generated with medium confidence">
            <a:extLst>
              <a:ext uri="{FF2B5EF4-FFF2-40B4-BE49-F238E27FC236}">
                <a16:creationId xmlns:a16="http://schemas.microsoft.com/office/drawing/2014/main" id="{506C1480-91FC-443B-A9F3-64E5187BD104}"/>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6708" r="3977" b="-2"/>
          <a:stretch/>
        </p:blipFill>
        <p:spPr>
          <a:xfrm>
            <a:off x="20" y="10"/>
            <a:ext cx="6095980" cy="4777732"/>
          </a:xfrm>
          <a:custGeom>
            <a:avLst/>
            <a:gdLst/>
            <a:ahLst/>
            <a:cxnLst/>
            <a:rect l="l" t="t" r="r" b="b"/>
            <a:pathLst>
              <a:path w="6096000" h="4777742">
                <a:moveTo>
                  <a:pt x="0" y="0"/>
                </a:moveTo>
                <a:lnTo>
                  <a:pt x="6096000" y="0"/>
                </a:lnTo>
                <a:lnTo>
                  <a:pt x="6096000" y="4777742"/>
                </a:lnTo>
                <a:lnTo>
                  <a:pt x="6067110" y="4773054"/>
                </a:lnTo>
                <a:cubicBezTo>
                  <a:pt x="6055069" y="4772257"/>
                  <a:pt x="6042963" y="4771677"/>
                  <a:pt x="6032848" y="4768862"/>
                </a:cubicBezTo>
                <a:cubicBezTo>
                  <a:pt x="6012619" y="4763231"/>
                  <a:pt x="5991471" y="4755713"/>
                  <a:pt x="5975856" y="4751678"/>
                </a:cubicBezTo>
                <a:cubicBezTo>
                  <a:pt x="5946385" y="4744300"/>
                  <a:pt x="5938143" y="4740617"/>
                  <a:pt x="5920410" y="4737737"/>
                </a:cubicBezTo>
                <a:cubicBezTo>
                  <a:pt x="5902677" y="4734858"/>
                  <a:pt x="5883840" y="4734501"/>
                  <a:pt x="5869459" y="4734403"/>
                </a:cubicBezTo>
                <a:cubicBezTo>
                  <a:pt x="5855079" y="4734305"/>
                  <a:pt x="5852140" y="4739700"/>
                  <a:pt x="5834127" y="4737148"/>
                </a:cubicBezTo>
                <a:cubicBezTo>
                  <a:pt x="5804874" y="4729435"/>
                  <a:pt x="5807796" y="4730400"/>
                  <a:pt x="5771966" y="4726150"/>
                </a:cubicBezTo>
                <a:lnTo>
                  <a:pt x="5680977" y="4726617"/>
                </a:lnTo>
                <a:lnTo>
                  <a:pt x="5650557" y="4723904"/>
                </a:lnTo>
                <a:cubicBezTo>
                  <a:pt x="5639802" y="4725929"/>
                  <a:pt x="5629047" y="4714121"/>
                  <a:pt x="5618294" y="4716145"/>
                </a:cubicBezTo>
                <a:lnTo>
                  <a:pt x="5567600" y="4712292"/>
                </a:lnTo>
                <a:cubicBezTo>
                  <a:pt x="5545229" y="4692374"/>
                  <a:pt x="5541151" y="4712551"/>
                  <a:pt x="5525295" y="4707303"/>
                </a:cubicBezTo>
                <a:cubicBezTo>
                  <a:pt x="5498062" y="4696523"/>
                  <a:pt x="5492452" y="4697563"/>
                  <a:pt x="5464966" y="4687718"/>
                </a:cubicBezTo>
                <a:cubicBezTo>
                  <a:pt x="5451160" y="4689453"/>
                  <a:pt x="5436112" y="4684365"/>
                  <a:pt x="5422637" y="4687843"/>
                </a:cubicBezTo>
                <a:lnTo>
                  <a:pt x="5385596" y="4686184"/>
                </a:lnTo>
                <a:lnTo>
                  <a:pt x="5347417" y="4690023"/>
                </a:lnTo>
                <a:lnTo>
                  <a:pt x="5307450" y="4701204"/>
                </a:lnTo>
                <a:cubicBezTo>
                  <a:pt x="5291923" y="4701949"/>
                  <a:pt x="5275426" y="4700974"/>
                  <a:pt x="5257509" y="4697243"/>
                </a:cubicBezTo>
                <a:cubicBezTo>
                  <a:pt x="5243483" y="4695263"/>
                  <a:pt x="5222121" y="4694006"/>
                  <a:pt x="5205681" y="4681108"/>
                </a:cubicBezTo>
                <a:cubicBezTo>
                  <a:pt x="5189241" y="4668210"/>
                  <a:pt x="5066582" y="4656956"/>
                  <a:pt x="5066665" y="4656732"/>
                </a:cubicBezTo>
                <a:cubicBezTo>
                  <a:pt x="5036013" y="4653433"/>
                  <a:pt x="5037516" y="4666066"/>
                  <a:pt x="5021767" y="4667463"/>
                </a:cubicBezTo>
                <a:cubicBezTo>
                  <a:pt x="5006018" y="4668859"/>
                  <a:pt x="4997883" y="4663456"/>
                  <a:pt x="4972175" y="4665113"/>
                </a:cubicBezTo>
                <a:cubicBezTo>
                  <a:pt x="4946467" y="4666771"/>
                  <a:pt x="4895264" y="4676890"/>
                  <a:pt x="4867522" y="4677409"/>
                </a:cubicBezTo>
                <a:cubicBezTo>
                  <a:pt x="4847198" y="4677652"/>
                  <a:pt x="4846533" y="4665718"/>
                  <a:pt x="4824459" y="4661311"/>
                </a:cubicBezTo>
                <a:cubicBezTo>
                  <a:pt x="4802946" y="4676275"/>
                  <a:pt x="4746723" y="4640980"/>
                  <a:pt x="4748119" y="4662282"/>
                </a:cubicBezTo>
                <a:cubicBezTo>
                  <a:pt x="4696376" y="4649495"/>
                  <a:pt x="4704934" y="4651568"/>
                  <a:pt x="4681435" y="4656529"/>
                </a:cubicBezTo>
                <a:lnTo>
                  <a:pt x="4655641" y="4662947"/>
                </a:lnTo>
                <a:lnTo>
                  <a:pt x="4568774" y="4659157"/>
                </a:lnTo>
                <a:lnTo>
                  <a:pt x="4561567" y="4664296"/>
                </a:lnTo>
                <a:lnTo>
                  <a:pt x="4544039" y="4665425"/>
                </a:lnTo>
                <a:lnTo>
                  <a:pt x="4537547" y="4666124"/>
                </a:lnTo>
                <a:lnTo>
                  <a:pt x="4533521" y="4663656"/>
                </a:lnTo>
                <a:cubicBezTo>
                  <a:pt x="4531131" y="4662547"/>
                  <a:pt x="4529356" y="4662473"/>
                  <a:pt x="4528079" y="4664277"/>
                </a:cubicBezTo>
                <a:cubicBezTo>
                  <a:pt x="4527877" y="4665254"/>
                  <a:pt x="4527677" y="4666231"/>
                  <a:pt x="4527476" y="4667208"/>
                </a:cubicBezTo>
                <a:lnTo>
                  <a:pt x="4493203" y="4670897"/>
                </a:lnTo>
                <a:lnTo>
                  <a:pt x="4246811" y="4676399"/>
                </a:lnTo>
                <a:cubicBezTo>
                  <a:pt x="4137387" y="4710859"/>
                  <a:pt x="4001444" y="4666072"/>
                  <a:pt x="3880688" y="4677902"/>
                </a:cubicBezTo>
                <a:cubicBezTo>
                  <a:pt x="3854349" y="4668373"/>
                  <a:pt x="3867024" y="4694267"/>
                  <a:pt x="3804472" y="4706612"/>
                </a:cubicBezTo>
                <a:cubicBezTo>
                  <a:pt x="3769790" y="4699764"/>
                  <a:pt x="3709689" y="4672031"/>
                  <a:pt x="3671141" y="4669214"/>
                </a:cubicBezTo>
                <a:cubicBezTo>
                  <a:pt x="3634430" y="4661806"/>
                  <a:pt x="3632993" y="4657630"/>
                  <a:pt x="3609792" y="4651280"/>
                </a:cubicBezTo>
                <a:cubicBezTo>
                  <a:pt x="3586591" y="4644931"/>
                  <a:pt x="3596838" y="4646444"/>
                  <a:pt x="3550675" y="4644949"/>
                </a:cubicBezTo>
                <a:cubicBezTo>
                  <a:pt x="3513195" y="4640338"/>
                  <a:pt x="3398385" y="4630109"/>
                  <a:pt x="3362699" y="4629669"/>
                </a:cubicBezTo>
                <a:cubicBezTo>
                  <a:pt x="3327014" y="4629229"/>
                  <a:pt x="3350265" y="4628980"/>
                  <a:pt x="3317820" y="4628473"/>
                </a:cubicBezTo>
                <a:cubicBezTo>
                  <a:pt x="3291761" y="4635373"/>
                  <a:pt x="3220279" y="4625153"/>
                  <a:pt x="3202541" y="4611353"/>
                </a:cubicBezTo>
                <a:cubicBezTo>
                  <a:pt x="3176498" y="4608414"/>
                  <a:pt x="3173034" y="4597692"/>
                  <a:pt x="3165095" y="4593183"/>
                </a:cubicBezTo>
                <a:cubicBezTo>
                  <a:pt x="3157156" y="4588674"/>
                  <a:pt x="3151440" y="4597640"/>
                  <a:pt x="3142614" y="4593521"/>
                </a:cubicBezTo>
                <a:cubicBezTo>
                  <a:pt x="3133788" y="4589402"/>
                  <a:pt x="3119786" y="4585666"/>
                  <a:pt x="3108607" y="4586122"/>
                </a:cubicBezTo>
                <a:cubicBezTo>
                  <a:pt x="3097429" y="4586579"/>
                  <a:pt x="3083057" y="4584832"/>
                  <a:pt x="3060172" y="4583967"/>
                </a:cubicBezTo>
                <a:cubicBezTo>
                  <a:pt x="3037288" y="4583102"/>
                  <a:pt x="3008898" y="4580847"/>
                  <a:pt x="2971297" y="4580934"/>
                </a:cubicBezTo>
                <a:cubicBezTo>
                  <a:pt x="2936460" y="4577753"/>
                  <a:pt x="2952539" y="4581456"/>
                  <a:pt x="2872577" y="4576652"/>
                </a:cubicBezTo>
                <a:cubicBezTo>
                  <a:pt x="2845447" y="4572221"/>
                  <a:pt x="2833971" y="4557733"/>
                  <a:pt x="2814205" y="4559580"/>
                </a:cubicBezTo>
                <a:cubicBezTo>
                  <a:pt x="2790909" y="4543112"/>
                  <a:pt x="2768526" y="4546849"/>
                  <a:pt x="2754311" y="4545459"/>
                </a:cubicBezTo>
                <a:cubicBezTo>
                  <a:pt x="2740096" y="4544070"/>
                  <a:pt x="2737019" y="4543662"/>
                  <a:pt x="2723224" y="4546010"/>
                </a:cubicBezTo>
                <a:cubicBezTo>
                  <a:pt x="2709430" y="4548359"/>
                  <a:pt x="2687410" y="4554101"/>
                  <a:pt x="2672793" y="4554314"/>
                </a:cubicBezTo>
                <a:cubicBezTo>
                  <a:pt x="2658176" y="4554527"/>
                  <a:pt x="2649574" y="4546685"/>
                  <a:pt x="2635521" y="4547286"/>
                </a:cubicBezTo>
                <a:cubicBezTo>
                  <a:pt x="2621467" y="4547887"/>
                  <a:pt x="2621767" y="4560245"/>
                  <a:pt x="2588471" y="4557919"/>
                </a:cubicBezTo>
                <a:lnTo>
                  <a:pt x="2439275" y="4540387"/>
                </a:lnTo>
                <a:cubicBezTo>
                  <a:pt x="2417784" y="4540194"/>
                  <a:pt x="2396292" y="4546221"/>
                  <a:pt x="2374801" y="4546028"/>
                </a:cubicBezTo>
                <a:cubicBezTo>
                  <a:pt x="2331700" y="4546603"/>
                  <a:pt x="2372806" y="4559122"/>
                  <a:pt x="2318618" y="4550990"/>
                </a:cubicBezTo>
                <a:cubicBezTo>
                  <a:pt x="2264430" y="4533528"/>
                  <a:pt x="2150787" y="4518120"/>
                  <a:pt x="2084135" y="4520400"/>
                </a:cubicBezTo>
                <a:lnTo>
                  <a:pt x="2010848" y="4500404"/>
                </a:lnTo>
                <a:lnTo>
                  <a:pt x="1962215" y="4501400"/>
                </a:lnTo>
                <a:lnTo>
                  <a:pt x="1926990" y="4495570"/>
                </a:lnTo>
                <a:cubicBezTo>
                  <a:pt x="1909127" y="4479452"/>
                  <a:pt x="1902510" y="4484082"/>
                  <a:pt x="1884649" y="4474880"/>
                </a:cubicBezTo>
                <a:cubicBezTo>
                  <a:pt x="1864462" y="4463930"/>
                  <a:pt x="1869383" y="4485922"/>
                  <a:pt x="1816219" y="4470938"/>
                </a:cubicBezTo>
                <a:cubicBezTo>
                  <a:pt x="1786214" y="4478916"/>
                  <a:pt x="1794086" y="4458547"/>
                  <a:pt x="1768335" y="4471096"/>
                </a:cubicBezTo>
                <a:cubicBezTo>
                  <a:pt x="1756010" y="4466078"/>
                  <a:pt x="1737157" y="4463295"/>
                  <a:pt x="1725889" y="4456707"/>
                </a:cubicBezTo>
                <a:lnTo>
                  <a:pt x="1704987" y="4453275"/>
                </a:lnTo>
                <a:lnTo>
                  <a:pt x="1678857" y="4447221"/>
                </a:lnTo>
                <a:lnTo>
                  <a:pt x="1674568" y="4435925"/>
                </a:lnTo>
                <a:lnTo>
                  <a:pt x="1634075" y="4429269"/>
                </a:lnTo>
                <a:cubicBezTo>
                  <a:pt x="1619699" y="4424763"/>
                  <a:pt x="1607040" y="4412316"/>
                  <a:pt x="1588492" y="4411465"/>
                </a:cubicBezTo>
                <a:cubicBezTo>
                  <a:pt x="1548666" y="4404488"/>
                  <a:pt x="1441540" y="4396830"/>
                  <a:pt x="1402240" y="4391911"/>
                </a:cubicBezTo>
                <a:cubicBezTo>
                  <a:pt x="1362940" y="4386992"/>
                  <a:pt x="1383536" y="4385271"/>
                  <a:pt x="1352691" y="4381952"/>
                </a:cubicBezTo>
                <a:cubicBezTo>
                  <a:pt x="1322602" y="4385447"/>
                  <a:pt x="1230331" y="4373936"/>
                  <a:pt x="1213419" y="4358161"/>
                </a:cubicBezTo>
                <a:cubicBezTo>
                  <a:pt x="1194291" y="4352958"/>
                  <a:pt x="1171642" y="4355246"/>
                  <a:pt x="1163347" y="4339486"/>
                </a:cubicBezTo>
                <a:cubicBezTo>
                  <a:pt x="1149374" y="4320060"/>
                  <a:pt x="1081104" y="4339702"/>
                  <a:pt x="1091517" y="4319884"/>
                </a:cubicBezTo>
                <a:cubicBezTo>
                  <a:pt x="1067291" y="4326517"/>
                  <a:pt x="1046078" y="4319455"/>
                  <a:pt x="1025956" y="4309010"/>
                </a:cubicBezTo>
                <a:lnTo>
                  <a:pt x="1004286" y="4296626"/>
                </a:lnTo>
                <a:lnTo>
                  <a:pt x="983819" y="4298478"/>
                </a:lnTo>
                <a:cubicBezTo>
                  <a:pt x="974051" y="4282658"/>
                  <a:pt x="953984" y="4293628"/>
                  <a:pt x="939204" y="4282411"/>
                </a:cubicBezTo>
                <a:lnTo>
                  <a:pt x="915836" y="4272323"/>
                </a:lnTo>
                <a:lnTo>
                  <a:pt x="899731" y="4266965"/>
                </a:lnTo>
                <a:lnTo>
                  <a:pt x="893886" y="4264715"/>
                </a:lnTo>
                <a:lnTo>
                  <a:pt x="889021" y="4266066"/>
                </a:lnTo>
                <a:cubicBezTo>
                  <a:pt x="886286" y="4266531"/>
                  <a:pt x="884573" y="4266166"/>
                  <a:pt x="884135" y="4264147"/>
                </a:cubicBezTo>
                <a:lnTo>
                  <a:pt x="884818" y="4261224"/>
                </a:lnTo>
                <a:lnTo>
                  <a:pt x="820228" y="4266638"/>
                </a:lnTo>
                <a:lnTo>
                  <a:pt x="788402" y="4263209"/>
                </a:lnTo>
                <a:cubicBezTo>
                  <a:pt x="756573" y="4279518"/>
                  <a:pt x="718864" y="4245871"/>
                  <a:pt x="687574" y="4276905"/>
                </a:cubicBezTo>
                <a:lnTo>
                  <a:pt x="556383" y="4277125"/>
                </a:lnTo>
                <a:lnTo>
                  <a:pt x="497122" y="4273689"/>
                </a:lnTo>
                <a:cubicBezTo>
                  <a:pt x="484020" y="4279519"/>
                  <a:pt x="445941" y="4269992"/>
                  <a:pt x="454008" y="4273811"/>
                </a:cubicBezTo>
                <a:lnTo>
                  <a:pt x="394229" y="4278215"/>
                </a:lnTo>
                <a:lnTo>
                  <a:pt x="386356" y="4282251"/>
                </a:lnTo>
                <a:lnTo>
                  <a:pt x="383576" y="4284364"/>
                </a:lnTo>
                <a:lnTo>
                  <a:pt x="370039" y="4285533"/>
                </a:lnTo>
                <a:cubicBezTo>
                  <a:pt x="361618" y="4289428"/>
                  <a:pt x="359083" y="4297501"/>
                  <a:pt x="350141" y="4300911"/>
                </a:cubicBezTo>
                <a:cubicBezTo>
                  <a:pt x="345670" y="4302616"/>
                  <a:pt x="339596" y="4303155"/>
                  <a:pt x="330385" y="4301424"/>
                </a:cubicBezTo>
                <a:cubicBezTo>
                  <a:pt x="329804" y="4289693"/>
                  <a:pt x="314374" y="4293109"/>
                  <a:pt x="297835" y="4297065"/>
                </a:cubicBezTo>
                <a:lnTo>
                  <a:pt x="282816" y="4299894"/>
                </a:lnTo>
                <a:lnTo>
                  <a:pt x="281368" y="4300653"/>
                </a:lnTo>
                <a:lnTo>
                  <a:pt x="280684" y="4300295"/>
                </a:lnTo>
                <a:lnTo>
                  <a:pt x="273908" y="4301571"/>
                </a:lnTo>
                <a:cubicBezTo>
                  <a:pt x="266799" y="4301990"/>
                  <a:pt x="261129" y="4300718"/>
                  <a:pt x="258614" y="4295926"/>
                </a:cubicBezTo>
                <a:cubicBezTo>
                  <a:pt x="242516" y="4327823"/>
                  <a:pt x="214979" y="4309338"/>
                  <a:pt x="182068" y="4323284"/>
                </a:cubicBezTo>
                <a:cubicBezTo>
                  <a:pt x="157942" y="4332898"/>
                  <a:pt x="153812" y="4326151"/>
                  <a:pt x="128666" y="4331122"/>
                </a:cubicBezTo>
                <a:cubicBezTo>
                  <a:pt x="77925" y="4373333"/>
                  <a:pt x="87445" y="4341355"/>
                  <a:pt x="21563" y="4371972"/>
                </a:cubicBezTo>
                <a:lnTo>
                  <a:pt x="0" y="4383632"/>
                </a:lnTo>
                <a:close/>
              </a:path>
            </a:pathLst>
          </a:custGeom>
        </p:spPr>
      </p:pic>
      <p:pic>
        <p:nvPicPr>
          <p:cNvPr id="6" name="Content Placeholder 5" descr="A picture containing tree, outdoor, area, furniture&#10;&#10;Description automatically generated">
            <a:extLst>
              <a:ext uri="{FF2B5EF4-FFF2-40B4-BE49-F238E27FC236}">
                <a16:creationId xmlns:a16="http://schemas.microsoft.com/office/drawing/2014/main" id="{4344208E-70D4-42B1-AAF5-F3C3AAFC7F7D}"/>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14659" b="9942"/>
          <a:stretch/>
        </p:blipFill>
        <p:spPr>
          <a:xfrm>
            <a:off x="6096000" y="15322"/>
            <a:ext cx="6096000" cy="5455552"/>
          </a:xfrm>
          <a:custGeom>
            <a:avLst/>
            <a:gdLst/>
            <a:ahLst/>
            <a:cxnLst/>
            <a:rect l="l" t="t" r="r" b="b"/>
            <a:pathLst>
              <a:path w="6096000" h="5455552">
                <a:moveTo>
                  <a:pt x="0" y="0"/>
                </a:moveTo>
                <a:lnTo>
                  <a:pt x="8632" y="2126"/>
                </a:lnTo>
                <a:cubicBezTo>
                  <a:pt x="71597" y="8644"/>
                  <a:pt x="52747" y="11892"/>
                  <a:pt x="102111" y="11566"/>
                </a:cubicBezTo>
                <a:cubicBezTo>
                  <a:pt x="107032" y="11203"/>
                  <a:pt x="116450" y="20386"/>
                  <a:pt x="135511" y="18109"/>
                </a:cubicBezTo>
                <a:cubicBezTo>
                  <a:pt x="165681" y="22040"/>
                  <a:pt x="149025" y="33094"/>
                  <a:pt x="187668" y="36734"/>
                </a:cubicBezTo>
                <a:cubicBezTo>
                  <a:pt x="184095" y="40156"/>
                  <a:pt x="221954" y="38461"/>
                  <a:pt x="225602" y="50611"/>
                </a:cubicBezTo>
                <a:cubicBezTo>
                  <a:pt x="242020" y="54481"/>
                  <a:pt x="267241" y="57744"/>
                  <a:pt x="286175" y="59952"/>
                </a:cubicBezTo>
                <a:cubicBezTo>
                  <a:pt x="314543" y="65902"/>
                  <a:pt x="328665" y="72319"/>
                  <a:pt x="332857" y="76558"/>
                </a:cubicBezTo>
                <a:cubicBezTo>
                  <a:pt x="361257" y="83289"/>
                  <a:pt x="358186" y="84500"/>
                  <a:pt x="395478" y="98782"/>
                </a:cubicBezTo>
                <a:cubicBezTo>
                  <a:pt x="417363" y="93652"/>
                  <a:pt x="436168" y="104748"/>
                  <a:pt x="445328" y="114882"/>
                </a:cubicBezTo>
                <a:cubicBezTo>
                  <a:pt x="470101" y="124482"/>
                  <a:pt x="523910" y="147405"/>
                  <a:pt x="559300" y="150440"/>
                </a:cubicBezTo>
                <a:cubicBezTo>
                  <a:pt x="613422" y="149710"/>
                  <a:pt x="598278" y="160982"/>
                  <a:pt x="622357" y="169552"/>
                </a:cubicBezTo>
                <a:cubicBezTo>
                  <a:pt x="641101" y="180205"/>
                  <a:pt x="638493" y="171007"/>
                  <a:pt x="658054" y="184474"/>
                </a:cubicBezTo>
                <a:lnTo>
                  <a:pt x="694284" y="200095"/>
                </a:lnTo>
                <a:lnTo>
                  <a:pt x="737979" y="224556"/>
                </a:lnTo>
                <a:lnTo>
                  <a:pt x="747981" y="231280"/>
                </a:lnTo>
                <a:cubicBezTo>
                  <a:pt x="753111" y="231304"/>
                  <a:pt x="756366" y="231723"/>
                  <a:pt x="758445" y="232460"/>
                </a:cubicBezTo>
                <a:cubicBezTo>
                  <a:pt x="758496" y="232559"/>
                  <a:pt x="758549" y="232658"/>
                  <a:pt x="758600" y="232757"/>
                </a:cubicBezTo>
                <a:lnTo>
                  <a:pt x="773364" y="235718"/>
                </a:lnTo>
                <a:cubicBezTo>
                  <a:pt x="790479" y="236082"/>
                  <a:pt x="824818" y="262048"/>
                  <a:pt x="841072" y="261356"/>
                </a:cubicBezTo>
                <a:cubicBezTo>
                  <a:pt x="848247" y="277811"/>
                  <a:pt x="845053" y="250444"/>
                  <a:pt x="872404" y="265382"/>
                </a:cubicBezTo>
                <a:cubicBezTo>
                  <a:pt x="884596" y="267374"/>
                  <a:pt x="889722" y="269394"/>
                  <a:pt x="899938" y="270925"/>
                </a:cubicBezTo>
                <a:cubicBezTo>
                  <a:pt x="900079" y="271345"/>
                  <a:pt x="933560" y="274145"/>
                  <a:pt x="933701" y="274565"/>
                </a:cubicBezTo>
                <a:lnTo>
                  <a:pt x="958104" y="278658"/>
                </a:lnTo>
                <a:lnTo>
                  <a:pt x="963678" y="280729"/>
                </a:lnTo>
                <a:lnTo>
                  <a:pt x="996167" y="277529"/>
                </a:lnTo>
                <a:lnTo>
                  <a:pt x="1012387" y="277350"/>
                </a:lnTo>
                <a:lnTo>
                  <a:pt x="1018139" y="274257"/>
                </a:lnTo>
                <a:cubicBezTo>
                  <a:pt x="1023705" y="272608"/>
                  <a:pt x="1030840" y="272419"/>
                  <a:pt x="1041488" y="275538"/>
                </a:cubicBezTo>
                <a:lnTo>
                  <a:pt x="1043729" y="276831"/>
                </a:lnTo>
                <a:lnTo>
                  <a:pt x="1076532" y="271239"/>
                </a:lnTo>
                <a:cubicBezTo>
                  <a:pt x="1083544" y="269462"/>
                  <a:pt x="1111552" y="278849"/>
                  <a:pt x="1117458" y="275294"/>
                </a:cubicBezTo>
                <a:cubicBezTo>
                  <a:pt x="1173364" y="280135"/>
                  <a:pt x="1207569" y="263603"/>
                  <a:pt x="1275827" y="275029"/>
                </a:cubicBezTo>
                <a:cubicBezTo>
                  <a:pt x="1321519" y="279616"/>
                  <a:pt x="1347196" y="279519"/>
                  <a:pt x="1376683" y="283128"/>
                </a:cubicBezTo>
                <a:cubicBezTo>
                  <a:pt x="1406170" y="286737"/>
                  <a:pt x="1433752" y="293140"/>
                  <a:pt x="1452749" y="296685"/>
                </a:cubicBezTo>
                <a:cubicBezTo>
                  <a:pt x="1471746" y="300230"/>
                  <a:pt x="1466619" y="301895"/>
                  <a:pt x="1490664" y="304401"/>
                </a:cubicBezTo>
                <a:cubicBezTo>
                  <a:pt x="1514709" y="306907"/>
                  <a:pt x="1573675" y="305000"/>
                  <a:pt x="1597021" y="311721"/>
                </a:cubicBezTo>
                <a:cubicBezTo>
                  <a:pt x="1622238" y="311037"/>
                  <a:pt x="1625537" y="322069"/>
                  <a:pt x="1639314" y="320753"/>
                </a:cubicBezTo>
                <a:cubicBezTo>
                  <a:pt x="1710549" y="337224"/>
                  <a:pt x="1769892" y="334296"/>
                  <a:pt x="1856583" y="331628"/>
                </a:cubicBezTo>
                <a:cubicBezTo>
                  <a:pt x="1913730" y="336509"/>
                  <a:pt x="1912698" y="339285"/>
                  <a:pt x="1937745" y="342098"/>
                </a:cubicBezTo>
                <a:cubicBezTo>
                  <a:pt x="1945390" y="344925"/>
                  <a:pt x="1949181" y="335092"/>
                  <a:pt x="1956068" y="338984"/>
                </a:cubicBezTo>
                <a:lnTo>
                  <a:pt x="1991434" y="344183"/>
                </a:lnTo>
                <a:lnTo>
                  <a:pt x="2017399" y="354323"/>
                </a:lnTo>
                <a:lnTo>
                  <a:pt x="2041804" y="360756"/>
                </a:lnTo>
                <a:lnTo>
                  <a:pt x="2071138" y="363487"/>
                </a:lnTo>
                <a:cubicBezTo>
                  <a:pt x="2080124" y="365903"/>
                  <a:pt x="2080713" y="373697"/>
                  <a:pt x="2092557" y="373570"/>
                </a:cubicBezTo>
                <a:cubicBezTo>
                  <a:pt x="2128517" y="378742"/>
                  <a:pt x="2193287" y="383225"/>
                  <a:pt x="2242182" y="388922"/>
                </a:cubicBezTo>
                <a:cubicBezTo>
                  <a:pt x="2266404" y="385527"/>
                  <a:pt x="2301142" y="392029"/>
                  <a:pt x="2311187" y="401718"/>
                </a:cubicBezTo>
                <a:cubicBezTo>
                  <a:pt x="2323182" y="404413"/>
                  <a:pt x="2352098" y="404462"/>
                  <a:pt x="2363765" y="402554"/>
                </a:cubicBezTo>
                <a:cubicBezTo>
                  <a:pt x="2374121" y="402833"/>
                  <a:pt x="2375999" y="406521"/>
                  <a:pt x="2389759" y="407955"/>
                </a:cubicBezTo>
                <a:cubicBezTo>
                  <a:pt x="2404778" y="411334"/>
                  <a:pt x="2437354" y="427346"/>
                  <a:pt x="2451497" y="432353"/>
                </a:cubicBezTo>
                <a:cubicBezTo>
                  <a:pt x="2465640" y="437360"/>
                  <a:pt x="2451256" y="432175"/>
                  <a:pt x="2474615" y="437995"/>
                </a:cubicBezTo>
                <a:cubicBezTo>
                  <a:pt x="2482949" y="439979"/>
                  <a:pt x="2481204" y="447714"/>
                  <a:pt x="2499122" y="451403"/>
                </a:cubicBezTo>
                <a:cubicBezTo>
                  <a:pt x="2517041" y="455093"/>
                  <a:pt x="2557176" y="459358"/>
                  <a:pt x="2582126" y="460132"/>
                </a:cubicBezTo>
                <a:cubicBezTo>
                  <a:pt x="2610000" y="447613"/>
                  <a:pt x="2600233" y="464657"/>
                  <a:pt x="2651203" y="448902"/>
                </a:cubicBezTo>
                <a:cubicBezTo>
                  <a:pt x="2652514" y="450917"/>
                  <a:pt x="2673343" y="450050"/>
                  <a:pt x="2694692" y="451398"/>
                </a:cubicBezTo>
                <a:cubicBezTo>
                  <a:pt x="2716041" y="452746"/>
                  <a:pt x="2761501" y="464041"/>
                  <a:pt x="2779298" y="456988"/>
                </a:cubicBezTo>
                <a:lnTo>
                  <a:pt x="2936306" y="456249"/>
                </a:lnTo>
                <a:lnTo>
                  <a:pt x="3026435" y="468085"/>
                </a:lnTo>
                <a:cubicBezTo>
                  <a:pt x="3057775" y="469980"/>
                  <a:pt x="3063039" y="478620"/>
                  <a:pt x="3083171" y="475230"/>
                </a:cubicBezTo>
                <a:cubicBezTo>
                  <a:pt x="3117108" y="477415"/>
                  <a:pt x="3095622" y="493457"/>
                  <a:pt x="3134778" y="480540"/>
                </a:cubicBezTo>
                <a:cubicBezTo>
                  <a:pt x="3124076" y="494276"/>
                  <a:pt x="3153178" y="476814"/>
                  <a:pt x="3173314" y="487873"/>
                </a:cubicBezTo>
                <a:cubicBezTo>
                  <a:pt x="3201556" y="479719"/>
                  <a:pt x="3230591" y="489990"/>
                  <a:pt x="3247734" y="491186"/>
                </a:cubicBezTo>
                <a:cubicBezTo>
                  <a:pt x="3264877" y="492382"/>
                  <a:pt x="3251612" y="496143"/>
                  <a:pt x="3276172" y="495050"/>
                </a:cubicBezTo>
                <a:lnTo>
                  <a:pt x="3310856" y="500586"/>
                </a:lnTo>
                <a:cubicBezTo>
                  <a:pt x="3309045" y="496015"/>
                  <a:pt x="3314063" y="497362"/>
                  <a:pt x="3327824" y="498077"/>
                </a:cubicBezTo>
                <a:lnTo>
                  <a:pt x="3364782" y="494003"/>
                </a:lnTo>
                <a:lnTo>
                  <a:pt x="3390144" y="498112"/>
                </a:lnTo>
                <a:cubicBezTo>
                  <a:pt x="3393544" y="497973"/>
                  <a:pt x="3417720" y="493499"/>
                  <a:pt x="3417235" y="489988"/>
                </a:cubicBezTo>
                <a:cubicBezTo>
                  <a:pt x="3443685" y="504716"/>
                  <a:pt x="3446332" y="495464"/>
                  <a:pt x="3473455" y="491710"/>
                </a:cubicBezTo>
                <a:cubicBezTo>
                  <a:pt x="3496710" y="493093"/>
                  <a:pt x="3476665" y="493558"/>
                  <a:pt x="3532861" y="495298"/>
                </a:cubicBezTo>
                <a:cubicBezTo>
                  <a:pt x="3554737" y="511467"/>
                  <a:pt x="3539011" y="483579"/>
                  <a:pt x="3581951" y="506221"/>
                </a:cubicBezTo>
                <a:cubicBezTo>
                  <a:pt x="3584053" y="504456"/>
                  <a:pt x="3610563" y="506075"/>
                  <a:pt x="3624438" y="507850"/>
                </a:cubicBezTo>
                <a:cubicBezTo>
                  <a:pt x="3638313" y="509625"/>
                  <a:pt x="3650849" y="507462"/>
                  <a:pt x="3665204" y="516874"/>
                </a:cubicBezTo>
                <a:cubicBezTo>
                  <a:pt x="3675692" y="519769"/>
                  <a:pt x="3656949" y="515532"/>
                  <a:pt x="3689747" y="520459"/>
                </a:cubicBezTo>
                <a:cubicBezTo>
                  <a:pt x="3722545" y="525386"/>
                  <a:pt x="3829449" y="542068"/>
                  <a:pt x="3861993" y="546434"/>
                </a:cubicBezTo>
                <a:cubicBezTo>
                  <a:pt x="3894537" y="550800"/>
                  <a:pt x="3871648" y="553364"/>
                  <a:pt x="3885009" y="553797"/>
                </a:cubicBezTo>
                <a:cubicBezTo>
                  <a:pt x="3898370" y="554230"/>
                  <a:pt x="3927139" y="547164"/>
                  <a:pt x="3942159" y="549034"/>
                </a:cubicBezTo>
                <a:cubicBezTo>
                  <a:pt x="3961015" y="550940"/>
                  <a:pt x="3963811" y="558241"/>
                  <a:pt x="3975129" y="557872"/>
                </a:cubicBezTo>
                <a:cubicBezTo>
                  <a:pt x="3985593" y="547655"/>
                  <a:pt x="3996704" y="547768"/>
                  <a:pt x="4014830" y="553964"/>
                </a:cubicBezTo>
                <a:cubicBezTo>
                  <a:pt x="4048643" y="556748"/>
                  <a:pt x="4048670" y="546238"/>
                  <a:pt x="4081323" y="547753"/>
                </a:cubicBezTo>
                <a:cubicBezTo>
                  <a:pt x="4095652" y="547174"/>
                  <a:pt x="4103318" y="550468"/>
                  <a:pt x="4127224" y="547194"/>
                </a:cubicBezTo>
                <a:cubicBezTo>
                  <a:pt x="4144245" y="547892"/>
                  <a:pt x="4178444" y="549648"/>
                  <a:pt x="4201489" y="539366"/>
                </a:cubicBezTo>
                <a:cubicBezTo>
                  <a:pt x="4226484" y="538057"/>
                  <a:pt x="4208332" y="537593"/>
                  <a:pt x="4235612" y="540183"/>
                </a:cubicBezTo>
                <a:cubicBezTo>
                  <a:pt x="4268938" y="540701"/>
                  <a:pt x="4282810" y="534470"/>
                  <a:pt x="4302068" y="535952"/>
                </a:cubicBezTo>
                <a:cubicBezTo>
                  <a:pt x="4314608" y="531697"/>
                  <a:pt x="4300406" y="536768"/>
                  <a:pt x="4348604" y="531427"/>
                </a:cubicBezTo>
                <a:cubicBezTo>
                  <a:pt x="4367706" y="540886"/>
                  <a:pt x="4384046" y="527950"/>
                  <a:pt x="4400391" y="529988"/>
                </a:cubicBezTo>
                <a:cubicBezTo>
                  <a:pt x="4426313" y="528954"/>
                  <a:pt x="4490025" y="529067"/>
                  <a:pt x="4513659" y="527603"/>
                </a:cubicBezTo>
                <a:cubicBezTo>
                  <a:pt x="4537293" y="526139"/>
                  <a:pt x="4512137" y="523958"/>
                  <a:pt x="4542198" y="521206"/>
                </a:cubicBezTo>
                <a:cubicBezTo>
                  <a:pt x="4597566" y="533455"/>
                  <a:pt x="4628464" y="511410"/>
                  <a:pt x="4684502" y="508712"/>
                </a:cubicBezTo>
                <a:cubicBezTo>
                  <a:pt x="4718519" y="491640"/>
                  <a:pt x="4742626" y="509374"/>
                  <a:pt x="4779821" y="496309"/>
                </a:cubicBezTo>
                <a:cubicBezTo>
                  <a:pt x="4804992" y="492314"/>
                  <a:pt x="4808648" y="496131"/>
                  <a:pt x="4822825" y="494266"/>
                </a:cubicBezTo>
                <a:cubicBezTo>
                  <a:pt x="4837002" y="492401"/>
                  <a:pt x="4852992" y="487905"/>
                  <a:pt x="4864884" y="485118"/>
                </a:cubicBezTo>
                <a:cubicBezTo>
                  <a:pt x="4871249" y="488756"/>
                  <a:pt x="4920720" y="482346"/>
                  <a:pt x="4919578" y="477542"/>
                </a:cubicBezTo>
                <a:cubicBezTo>
                  <a:pt x="4926928" y="479188"/>
                  <a:pt x="4947247" y="485560"/>
                  <a:pt x="4949541" y="477954"/>
                </a:cubicBezTo>
                <a:cubicBezTo>
                  <a:pt x="4987069" y="477873"/>
                  <a:pt x="5008152" y="476806"/>
                  <a:pt x="5040980" y="486944"/>
                </a:cubicBezTo>
                <a:cubicBezTo>
                  <a:pt x="5064311" y="490721"/>
                  <a:pt x="5048016" y="488694"/>
                  <a:pt x="5062537" y="491091"/>
                </a:cubicBezTo>
                <a:cubicBezTo>
                  <a:pt x="5077058" y="493488"/>
                  <a:pt x="5101248" y="489194"/>
                  <a:pt x="5124930" y="488624"/>
                </a:cubicBezTo>
                <a:cubicBezTo>
                  <a:pt x="5148941" y="488756"/>
                  <a:pt x="5176916" y="492838"/>
                  <a:pt x="5194697" y="494266"/>
                </a:cubicBezTo>
                <a:cubicBezTo>
                  <a:pt x="5212478" y="495694"/>
                  <a:pt x="5216720" y="495351"/>
                  <a:pt x="5231615" y="497193"/>
                </a:cubicBezTo>
                <a:cubicBezTo>
                  <a:pt x="5256471" y="493743"/>
                  <a:pt x="5277358" y="495561"/>
                  <a:pt x="5295973" y="502936"/>
                </a:cubicBezTo>
                <a:cubicBezTo>
                  <a:pt x="5310458" y="504829"/>
                  <a:pt x="5303034" y="509138"/>
                  <a:pt x="5313760" y="510935"/>
                </a:cubicBezTo>
                <a:cubicBezTo>
                  <a:pt x="5324486" y="512732"/>
                  <a:pt x="5331325" y="504608"/>
                  <a:pt x="5360330" y="506574"/>
                </a:cubicBezTo>
                <a:cubicBezTo>
                  <a:pt x="5370649" y="506971"/>
                  <a:pt x="5370304" y="514592"/>
                  <a:pt x="5392341" y="515697"/>
                </a:cubicBezTo>
                <a:cubicBezTo>
                  <a:pt x="5414378" y="516802"/>
                  <a:pt x="5502983" y="521559"/>
                  <a:pt x="5535415" y="522731"/>
                </a:cubicBezTo>
                <a:cubicBezTo>
                  <a:pt x="5567847" y="523903"/>
                  <a:pt x="5554717" y="520685"/>
                  <a:pt x="5570264" y="520350"/>
                </a:cubicBezTo>
                <a:cubicBezTo>
                  <a:pt x="5585811" y="520015"/>
                  <a:pt x="5604204" y="511612"/>
                  <a:pt x="5628698" y="520719"/>
                </a:cubicBezTo>
                <a:cubicBezTo>
                  <a:pt x="5647020" y="515874"/>
                  <a:pt x="5647491" y="526993"/>
                  <a:pt x="5667807" y="529861"/>
                </a:cubicBezTo>
                <a:cubicBezTo>
                  <a:pt x="5679016" y="533919"/>
                  <a:pt x="5693046" y="532742"/>
                  <a:pt x="5702300" y="535541"/>
                </a:cubicBezTo>
                <a:cubicBezTo>
                  <a:pt x="5711554" y="538340"/>
                  <a:pt x="5718870" y="538844"/>
                  <a:pt x="5725716" y="541891"/>
                </a:cubicBezTo>
                <a:cubicBezTo>
                  <a:pt x="5732562" y="544938"/>
                  <a:pt x="5734643" y="551045"/>
                  <a:pt x="5743374" y="553823"/>
                </a:cubicBezTo>
                <a:cubicBezTo>
                  <a:pt x="5752105" y="556601"/>
                  <a:pt x="5765759" y="561491"/>
                  <a:pt x="5775722" y="563322"/>
                </a:cubicBezTo>
                <a:cubicBezTo>
                  <a:pt x="5785685" y="565153"/>
                  <a:pt x="5784173" y="562319"/>
                  <a:pt x="5803154" y="564811"/>
                </a:cubicBezTo>
                <a:cubicBezTo>
                  <a:pt x="5834093" y="570132"/>
                  <a:pt x="5861956" y="573987"/>
                  <a:pt x="5896753" y="573511"/>
                </a:cubicBezTo>
                <a:cubicBezTo>
                  <a:pt x="5903276" y="583218"/>
                  <a:pt x="5913663" y="578812"/>
                  <a:pt x="5927554" y="573675"/>
                </a:cubicBezTo>
                <a:cubicBezTo>
                  <a:pt x="5953522" y="580755"/>
                  <a:pt x="5997380" y="586240"/>
                  <a:pt x="6041802" y="602069"/>
                </a:cubicBezTo>
                <a:cubicBezTo>
                  <a:pt x="6060710" y="611771"/>
                  <a:pt x="6064884" y="613437"/>
                  <a:pt x="6078434" y="616108"/>
                </a:cubicBezTo>
                <a:lnTo>
                  <a:pt x="6096000" y="619448"/>
                </a:lnTo>
                <a:lnTo>
                  <a:pt x="6096000" y="5455552"/>
                </a:lnTo>
                <a:lnTo>
                  <a:pt x="6069997" y="5451207"/>
                </a:lnTo>
                <a:cubicBezTo>
                  <a:pt x="6053823" y="5455294"/>
                  <a:pt x="6044686" y="5455132"/>
                  <a:pt x="6037984" y="5444964"/>
                </a:cubicBezTo>
                <a:cubicBezTo>
                  <a:pt x="5998377" y="5442843"/>
                  <a:pt x="5957550" y="5417208"/>
                  <a:pt x="5932185" y="5429303"/>
                </a:cubicBezTo>
                <a:cubicBezTo>
                  <a:pt x="5933795" y="5407890"/>
                  <a:pt x="5919598" y="5415926"/>
                  <a:pt x="5891978" y="5410773"/>
                </a:cubicBezTo>
                <a:cubicBezTo>
                  <a:pt x="5872223" y="5404775"/>
                  <a:pt x="5829555" y="5392164"/>
                  <a:pt x="5813654" y="5386399"/>
                </a:cubicBezTo>
                <a:cubicBezTo>
                  <a:pt x="5797753" y="5380634"/>
                  <a:pt x="5785570" y="5384842"/>
                  <a:pt x="5769613" y="5379294"/>
                </a:cubicBezTo>
                <a:cubicBezTo>
                  <a:pt x="5776777" y="5360980"/>
                  <a:pt x="5681621" y="5373475"/>
                  <a:pt x="5717914" y="5360029"/>
                </a:cubicBezTo>
                <a:cubicBezTo>
                  <a:pt x="5690732" y="5349118"/>
                  <a:pt x="5700727" y="5354575"/>
                  <a:pt x="5686355" y="5359511"/>
                </a:cubicBezTo>
                <a:cubicBezTo>
                  <a:pt x="5652173" y="5354756"/>
                  <a:pt x="5649150" y="5353330"/>
                  <a:pt x="5609707" y="5357833"/>
                </a:cubicBezTo>
                <a:cubicBezTo>
                  <a:pt x="5592195" y="5357127"/>
                  <a:pt x="5585993" y="5354659"/>
                  <a:pt x="5570413" y="5353209"/>
                </a:cubicBezTo>
                <a:cubicBezTo>
                  <a:pt x="5554833" y="5351759"/>
                  <a:pt x="5546238" y="5352814"/>
                  <a:pt x="5516227" y="5349136"/>
                </a:cubicBezTo>
                <a:cubicBezTo>
                  <a:pt x="5492490" y="5344525"/>
                  <a:pt x="5475257" y="5345814"/>
                  <a:pt x="5456088" y="5343158"/>
                </a:cubicBezTo>
                <a:cubicBezTo>
                  <a:pt x="5436918" y="5340503"/>
                  <a:pt x="5425237" y="5336331"/>
                  <a:pt x="5401214" y="5333202"/>
                </a:cubicBezTo>
                <a:cubicBezTo>
                  <a:pt x="5380590" y="5324458"/>
                  <a:pt x="5302803" y="5345416"/>
                  <a:pt x="5287223" y="5319212"/>
                </a:cubicBezTo>
                <a:cubicBezTo>
                  <a:pt x="5230819" y="5324494"/>
                  <a:pt x="5214860" y="5313910"/>
                  <a:pt x="5168498" y="5309267"/>
                </a:cubicBezTo>
                <a:cubicBezTo>
                  <a:pt x="5123665" y="5304413"/>
                  <a:pt x="5118021" y="5307363"/>
                  <a:pt x="5071189" y="5294765"/>
                </a:cubicBezTo>
                <a:cubicBezTo>
                  <a:pt x="5034607" y="5282205"/>
                  <a:pt x="5014978" y="5278240"/>
                  <a:pt x="4972297" y="5275521"/>
                </a:cubicBezTo>
                <a:cubicBezTo>
                  <a:pt x="4969126" y="5282935"/>
                  <a:pt x="4918210" y="5268072"/>
                  <a:pt x="4909975" y="5265882"/>
                </a:cubicBezTo>
                <a:cubicBezTo>
                  <a:pt x="4910918" y="5270758"/>
                  <a:pt x="4884027" y="5272900"/>
                  <a:pt x="4877057" y="5268795"/>
                </a:cubicBezTo>
                <a:cubicBezTo>
                  <a:pt x="4815399" y="5271659"/>
                  <a:pt x="4796579" y="5290311"/>
                  <a:pt x="4750368" y="5280515"/>
                </a:cubicBezTo>
                <a:cubicBezTo>
                  <a:pt x="4714297" y="5280446"/>
                  <a:pt x="4716019" y="5289985"/>
                  <a:pt x="4664197" y="5289876"/>
                </a:cubicBezTo>
                <a:cubicBezTo>
                  <a:pt x="4642396" y="5294034"/>
                  <a:pt x="4648926" y="5285802"/>
                  <a:pt x="4621801" y="5286109"/>
                </a:cubicBezTo>
                <a:cubicBezTo>
                  <a:pt x="4587181" y="5303707"/>
                  <a:pt x="4550367" y="5292240"/>
                  <a:pt x="4501450" y="5291718"/>
                </a:cubicBezTo>
                <a:cubicBezTo>
                  <a:pt x="4441618" y="5290413"/>
                  <a:pt x="4391602" y="5297669"/>
                  <a:pt x="4339538" y="5289896"/>
                </a:cubicBezTo>
                <a:cubicBezTo>
                  <a:pt x="4320399" y="5296143"/>
                  <a:pt x="4294824" y="5304547"/>
                  <a:pt x="4273798" y="5293687"/>
                </a:cubicBezTo>
                <a:cubicBezTo>
                  <a:pt x="4218595" y="5295417"/>
                  <a:pt x="4225039" y="5300366"/>
                  <a:pt x="4204001" y="5294046"/>
                </a:cubicBezTo>
                <a:cubicBezTo>
                  <a:pt x="4162118" y="5296469"/>
                  <a:pt x="4168874" y="5290927"/>
                  <a:pt x="4131013" y="5287923"/>
                </a:cubicBezTo>
                <a:cubicBezTo>
                  <a:pt x="4100184" y="5283304"/>
                  <a:pt x="4115521" y="5283729"/>
                  <a:pt x="4087000" y="5283169"/>
                </a:cubicBezTo>
                <a:cubicBezTo>
                  <a:pt x="4060034" y="5291706"/>
                  <a:pt x="4041568" y="5281154"/>
                  <a:pt x="4034328" y="5278941"/>
                </a:cubicBezTo>
                <a:cubicBezTo>
                  <a:pt x="4008845" y="5280382"/>
                  <a:pt x="3971113" y="5268624"/>
                  <a:pt x="3975385" y="5283804"/>
                </a:cubicBezTo>
                <a:cubicBezTo>
                  <a:pt x="3939593" y="5263231"/>
                  <a:pt x="3940927" y="5284115"/>
                  <a:pt x="3902682" y="5278816"/>
                </a:cubicBezTo>
                <a:cubicBezTo>
                  <a:pt x="3882526" y="5271283"/>
                  <a:pt x="3856417" y="5267233"/>
                  <a:pt x="3843763" y="5276642"/>
                </a:cubicBezTo>
                <a:cubicBezTo>
                  <a:pt x="3766863" y="5264696"/>
                  <a:pt x="3813381" y="5261088"/>
                  <a:pt x="3734981" y="5248544"/>
                </a:cubicBezTo>
                <a:cubicBezTo>
                  <a:pt x="3694311" y="5242227"/>
                  <a:pt x="3633976" y="5239795"/>
                  <a:pt x="3602355" y="5230777"/>
                </a:cubicBezTo>
                <a:cubicBezTo>
                  <a:pt x="3570735" y="5221759"/>
                  <a:pt x="3562983" y="5225833"/>
                  <a:pt x="3538517" y="5219315"/>
                </a:cubicBezTo>
                <a:cubicBezTo>
                  <a:pt x="3514052" y="5212798"/>
                  <a:pt x="3482747" y="5212305"/>
                  <a:pt x="3463058" y="5208965"/>
                </a:cubicBezTo>
                <a:cubicBezTo>
                  <a:pt x="3443369" y="5205624"/>
                  <a:pt x="3422900" y="5197673"/>
                  <a:pt x="3420380" y="5199276"/>
                </a:cubicBezTo>
                <a:cubicBezTo>
                  <a:pt x="3380714" y="5190779"/>
                  <a:pt x="3368868" y="5201274"/>
                  <a:pt x="3345184" y="5183516"/>
                </a:cubicBezTo>
                <a:cubicBezTo>
                  <a:pt x="3324916" y="5181274"/>
                  <a:pt x="3320333" y="5179327"/>
                  <a:pt x="3298771" y="5178904"/>
                </a:cubicBezTo>
                <a:cubicBezTo>
                  <a:pt x="3277209" y="5178481"/>
                  <a:pt x="3245843" y="5181014"/>
                  <a:pt x="3215809" y="5180977"/>
                </a:cubicBezTo>
                <a:cubicBezTo>
                  <a:pt x="3184688" y="5182696"/>
                  <a:pt x="3183910" y="5199151"/>
                  <a:pt x="3154917" y="5182487"/>
                </a:cubicBezTo>
                <a:cubicBezTo>
                  <a:pt x="3155210" y="5186026"/>
                  <a:pt x="3140142" y="5187176"/>
                  <a:pt x="3136265" y="5187060"/>
                </a:cubicBezTo>
                <a:lnTo>
                  <a:pt x="3105563" y="5188768"/>
                </a:lnTo>
                <a:lnTo>
                  <a:pt x="3102974" y="5183180"/>
                </a:lnTo>
                <a:cubicBezTo>
                  <a:pt x="3091506" y="5180875"/>
                  <a:pt x="3071814" y="5186387"/>
                  <a:pt x="3060354" y="5187376"/>
                </a:cubicBezTo>
                <a:lnTo>
                  <a:pt x="3034213" y="5189113"/>
                </a:lnTo>
                <a:lnTo>
                  <a:pt x="3024272" y="5188328"/>
                </a:lnTo>
                <a:lnTo>
                  <a:pt x="3020033" y="5188388"/>
                </a:lnTo>
                <a:lnTo>
                  <a:pt x="3009083" y="5184215"/>
                </a:lnTo>
                <a:cubicBezTo>
                  <a:pt x="2998901" y="5183170"/>
                  <a:pt x="2991286" y="5176456"/>
                  <a:pt x="2985198" y="5175435"/>
                </a:cubicBezTo>
                <a:cubicBezTo>
                  <a:pt x="2979110" y="5174414"/>
                  <a:pt x="2977314" y="5182166"/>
                  <a:pt x="2972552" y="5178092"/>
                </a:cubicBezTo>
                <a:cubicBezTo>
                  <a:pt x="2978585" y="5175121"/>
                  <a:pt x="2969122" y="5172700"/>
                  <a:pt x="2964948" y="5170542"/>
                </a:cubicBezTo>
                <a:lnTo>
                  <a:pt x="2927081" y="5167883"/>
                </a:lnTo>
                <a:cubicBezTo>
                  <a:pt x="2881315" y="5170765"/>
                  <a:pt x="2897505" y="5157632"/>
                  <a:pt x="2883507" y="5165948"/>
                </a:cubicBezTo>
                <a:cubicBezTo>
                  <a:pt x="2848802" y="5172562"/>
                  <a:pt x="2841183" y="5172540"/>
                  <a:pt x="2828808" y="5171024"/>
                </a:cubicBezTo>
                <a:cubicBezTo>
                  <a:pt x="2789723" y="5176358"/>
                  <a:pt x="2783598" y="5178552"/>
                  <a:pt x="2733350" y="5182954"/>
                </a:cubicBezTo>
                <a:cubicBezTo>
                  <a:pt x="2705294" y="5195484"/>
                  <a:pt x="2697276" y="5196299"/>
                  <a:pt x="2676026" y="5201528"/>
                </a:cubicBezTo>
                <a:cubicBezTo>
                  <a:pt x="2649850" y="5209688"/>
                  <a:pt x="2656777" y="5215631"/>
                  <a:pt x="2624966" y="5219503"/>
                </a:cubicBezTo>
                <a:cubicBezTo>
                  <a:pt x="2608822" y="5223802"/>
                  <a:pt x="2596717" y="5233960"/>
                  <a:pt x="2586657" y="5237693"/>
                </a:cubicBezTo>
                <a:cubicBezTo>
                  <a:pt x="2576598" y="5241426"/>
                  <a:pt x="2572560" y="5240215"/>
                  <a:pt x="2555604" y="5242950"/>
                </a:cubicBezTo>
                <a:cubicBezTo>
                  <a:pt x="2544327" y="5242024"/>
                  <a:pt x="2507818" y="5241999"/>
                  <a:pt x="2501014" y="5243732"/>
                </a:cubicBezTo>
                <a:cubicBezTo>
                  <a:pt x="2481627" y="5253849"/>
                  <a:pt x="2464234" y="5242512"/>
                  <a:pt x="2430333" y="5242347"/>
                </a:cubicBezTo>
                <a:lnTo>
                  <a:pt x="2390297" y="5243718"/>
                </a:lnTo>
                <a:cubicBezTo>
                  <a:pt x="2383025" y="5238323"/>
                  <a:pt x="2325738" y="5236407"/>
                  <a:pt x="2321676" y="5229096"/>
                </a:cubicBezTo>
                <a:cubicBezTo>
                  <a:pt x="2300682" y="5221752"/>
                  <a:pt x="2300605" y="5203239"/>
                  <a:pt x="2268081" y="5196194"/>
                </a:cubicBezTo>
                <a:cubicBezTo>
                  <a:pt x="2250549" y="5189151"/>
                  <a:pt x="2260291" y="5206888"/>
                  <a:pt x="2216485" y="5186836"/>
                </a:cubicBezTo>
                <a:cubicBezTo>
                  <a:pt x="2176812" y="5155811"/>
                  <a:pt x="2009284" y="5133290"/>
                  <a:pt x="2001494" y="5079343"/>
                </a:cubicBezTo>
                <a:cubicBezTo>
                  <a:pt x="1930452" y="5061834"/>
                  <a:pt x="1990088" y="5062662"/>
                  <a:pt x="1894629" y="5047832"/>
                </a:cubicBezTo>
                <a:cubicBezTo>
                  <a:pt x="1809963" y="5035276"/>
                  <a:pt x="1557661" y="5013588"/>
                  <a:pt x="1500237" y="4994679"/>
                </a:cubicBezTo>
                <a:cubicBezTo>
                  <a:pt x="1422590" y="4985100"/>
                  <a:pt x="1462550" y="4984560"/>
                  <a:pt x="1428745" y="4990358"/>
                </a:cubicBezTo>
                <a:cubicBezTo>
                  <a:pt x="1371818" y="4998904"/>
                  <a:pt x="1368586" y="4981591"/>
                  <a:pt x="1331117" y="4982813"/>
                </a:cubicBezTo>
                <a:cubicBezTo>
                  <a:pt x="1275392" y="4969813"/>
                  <a:pt x="1167811" y="4963517"/>
                  <a:pt x="1094400" y="4949677"/>
                </a:cubicBezTo>
                <a:cubicBezTo>
                  <a:pt x="1032555" y="4940283"/>
                  <a:pt x="1020613" y="4926459"/>
                  <a:pt x="960420" y="4921601"/>
                </a:cubicBezTo>
                <a:cubicBezTo>
                  <a:pt x="926461" y="4913284"/>
                  <a:pt x="907935" y="4932317"/>
                  <a:pt x="890651" y="4899776"/>
                </a:cubicBezTo>
                <a:cubicBezTo>
                  <a:pt x="868932" y="4886871"/>
                  <a:pt x="828943" y="4886321"/>
                  <a:pt x="792786" y="4879490"/>
                </a:cubicBezTo>
                <a:cubicBezTo>
                  <a:pt x="774601" y="4877972"/>
                  <a:pt x="755410" y="4883422"/>
                  <a:pt x="715957" y="4873155"/>
                </a:cubicBezTo>
                <a:cubicBezTo>
                  <a:pt x="685950" y="4865367"/>
                  <a:pt x="651097" y="4849744"/>
                  <a:pt x="647625" y="4870967"/>
                </a:cubicBezTo>
                <a:cubicBezTo>
                  <a:pt x="617175" y="4843306"/>
                  <a:pt x="628363" y="4862320"/>
                  <a:pt x="588833" y="4861867"/>
                </a:cubicBezTo>
                <a:cubicBezTo>
                  <a:pt x="485840" y="4832827"/>
                  <a:pt x="444489" y="4851587"/>
                  <a:pt x="366769" y="4836563"/>
                </a:cubicBezTo>
                <a:cubicBezTo>
                  <a:pt x="347086" y="4818158"/>
                  <a:pt x="343282" y="4863016"/>
                  <a:pt x="293285" y="4819988"/>
                </a:cubicBezTo>
                <a:cubicBezTo>
                  <a:pt x="289569" y="4822136"/>
                  <a:pt x="267030" y="4799681"/>
                  <a:pt x="251789" y="4793960"/>
                </a:cubicBezTo>
                <a:cubicBezTo>
                  <a:pt x="236548" y="4788239"/>
                  <a:pt x="215411" y="4786648"/>
                  <a:pt x="201835" y="4785664"/>
                </a:cubicBezTo>
                <a:cubicBezTo>
                  <a:pt x="188258" y="4784679"/>
                  <a:pt x="186209" y="4788050"/>
                  <a:pt x="170329" y="4788050"/>
                </a:cubicBezTo>
                <a:cubicBezTo>
                  <a:pt x="154448" y="4788050"/>
                  <a:pt x="132774" y="4775085"/>
                  <a:pt x="103478" y="4797957"/>
                </a:cubicBezTo>
                <a:cubicBezTo>
                  <a:pt x="89551" y="4796239"/>
                  <a:pt x="97852" y="4783571"/>
                  <a:pt x="86767" y="4777747"/>
                </a:cubicBezTo>
                <a:cubicBezTo>
                  <a:pt x="81225" y="4774835"/>
                  <a:pt x="72809" y="4772046"/>
                  <a:pt x="63762" y="4769537"/>
                </a:cubicBezTo>
                <a:lnTo>
                  <a:pt x="37001" y="4763022"/>
                </a:lnTo>
                <a:lnTo>
                  <a:pt x="37482" y="4761597"/>
                </a:lnTo>
                <a:cubicBezTo>
                  <a:pt x="35277" y="4760236"/>
                  <a:pt x="31697" y="4759001"/>
                  <a:pt x="30394" y="4758901"/>
                </a:cubicBezTo>
                <a:cubicBezTo>
                  <a:pt x="29091" y="4758801"/>
                  <a:pt x="30066" y="4759837"/>
                  <a:pt x="36971" y="4763015"/>
                </a:cubicBezTo>
                <a:lnTo>
                  <a:pt x="37001" y="4763022"/>
                </a:lnTo>
                <a:lnTo>
                  <a:pt x="36315" y="4765055"/>
                </a:lnTo>
                <a:cubicBezTo>
                  <a:pt x="32115" y="4765663"/>
                  <a:pt x="22886" y="4765389"/>
                  <a:pt x="4975" y="4763227"/>
                </a:cubicBezTo>
                <a:lnTo>
                  <a:pt x="0" y="4762420"/>
                </a:lnTo>
                <a:close/>
              </a:path>
            </a:pathLst>
          </a:custGeom>
        </p:spPr>
      </p:pic>
    </p:spTree>
    <p:extLst>
      <p:ext uri="{BB962C8B-B14F-4D97-AF65-F5344CB8AC3E}">
        <p14:creationId xmlns:p14="http://schemas.microsoft.com/office/powerpoint/2010/main" val="29841372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94165-0FD2-4EAD-B99A-EE6D92736D37}"/>
              </a:ext>
            </a:extLst>
          </p:cNvPr>
          <p:cNvSpPr>
            <a:spLocks noGrp="1"/>
          </p:cNvSpPr>
          <p:nvPr>
            <p:ph type="title"/>
          </p:nvPr>
        </p:nvSpPr>
        <p:spPr>
          <a:xfrm>
            <a:off x="609601" y="4385066"/>
            <a:ext cx="10923638" cy="1317643"/>
          </a:xfrm>
          <a:solidFill>
            <a:srgbClr val="92D050"/>
          </a:solidFill>
        </p:spPr>
        <p:txBody>
          <a:bodyPr vert="horz" lIns="91440" tIns="45720" rIns="91440" bIns="45720" rtlCol="0" anchor="b">
            <a:normAutofit/>
          </a:bodyPr>
          <a:lstStyle/>
          <a:p>
            <a:pPr algn="ctr"/>
            <a:r>
              <a:rPr lang="en-US" sz="6000" kern="1200" dirty="0">
                <a:solidFill>
                  <a:schemeClr val="tx1"/>
                </a:solidFill>
                <a:latin typeface="+mj-lt"/>
                <a:ea typeface="+mj-ea"/>
                <a:cs typeface="+mj-cs"/>
              </a:rPr>
              <a:t>The Pony Barn </a:t>
            </a:r>
          </a:p>
        </p:txBody>
      </p:sp>
      <p:pic>
        <p:nvPicPr>
          <p:cNvPr id="8" name="Content Placeholder 7" descr="A picture containing tree, grass, outdoor, red&#10;&#10;Description automatically generated">
            <a:extLst>
              <a:ext uri="{FF2B5EF4-FFF2-40B4-BE49-F238E27FC236}">
                <a16:creationId xmlns:a16="http://schemas.microsoft.com/office/drawing/2014/main" id="{17C860AC-0012-489B-B8AA-E5607EC81550}"/>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188" r="1126"/>
          <a:stretch/>
        </p:blipFill>
        <p:spPr>
          <a:xfrm>
            <a:off x="20" y="10"/>
            <a:ext cx="6095974" cy="4252522"/>
          </a:xfrm>
          <a:prstGeom prst="rect">
            <a:avLst/>
          </a:prstGeom>
        </p:spPr>
      </p:pic>
      <p:pic>
        <p:nvPicPr>
          <p:cNvPr id="6" name="Content Placeholder 5" descr="A picture containing grass, outdoor, green&#10;&#10;Description automatically generated">
            <a:extLst>
              <a:ext uri="{FF2B5EF4-FFF2-40B4-BE49-F238E27FC236}">
                <a16:creationId xmlns:a16="http://schemas.microsoft.com/office/drawing/2014/main" id="{7BE6814E-4C02-4C72-8EA0-F57C6F687D0B}"/>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7157" b="37027"/>
          <a:stretch/>
        </p:blipFill>
        <p:spPr>
          <a:xfrm>
            <a:off x="6095999" y="-681"/>
            <a:ext cx="6096001" cy="4253215"/>
          </a:xfrm>
          <a:prstGeom prst="rect">
            <a:avLst/>
          </a:prstGeom>
        </p:spPr>
      </p:pic>
      <p:cxnSp>
        <p:nvCxnSpPr>
          <p:cNvPr id="13" name="Straight Connector 12">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418264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C1B4C5-70E2-456C-BEF2-0B090E481EF3}"/>
              </a:ext>
            </a:extLst>
          </p:cNvPr>
          <p:cNvSpPr>
            <a:spLocks noGrp="1"/>
          </p:cNvSpPr>
          <p:nvPr>
            <p:ph type="title"/>
          </p:nvPr>
        </p:nvSpPr>
        <p:spPr>
          <a:xfrm>
            <a:off x="586478" y="1683756"/>
            <a:ext cx="3115265" cy="2396359"/>
          </a:xfrm>
        </p:spPr>
        <p:txBody>
          <a:bodyPr anchor="b">
            <a:normAutofit/>
          </a:bodyPr>
          <a:lstStyle/>
          <a:p>
            <a:pPr algn="r"/>
            <a:r>
              <a:rPr lang="en-US" sz="4000" b="1">
                <a:solidFill>
                  <a:srgbClr val="FFFFFF"/>
                </a:solidFill>
              </a:rPr>
              <a:t>Things to consider</a:t>
            </a:r>
          </a:p>
        </p:txBody>
      </p:sp>
      <p:graphicFrame>
        <p:nvGraphicFramePr>
          <p:cNvPr id="5" name="Content Placeholder 2">
            <a:extLst>
              <a:ext uri="{FF2B5EF4-FFF2-40B4-BE49-F238E27FC236}">
                <a16:creationId xmlns:a16="http://schemas.microsoft.com/office/drawing/2014/main" id="{DCA789CC-9FA7-4C9C-AA9F-A66B1D23B9E6}"/>
              </a:ext>
            </a:extLst>
          </p:cNvPr>
          <p:cNvGraphicFramePr>
            <a:graphicFrameLocks noGrp="1"/>
          </p:cNvGraphicFramePr>
          <p:nvPr>
            <p:ph idx="1"/>
            <p:extLst>
              <p:ext uri="{D42A27DB-BD31-4B8C-83A1-F6EECF244321}">
                <p14:modId xmlns:p14="http://schemas.microsoft.com/office/powerpoint/2010/main" val="3050143735"/>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1593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indoor, window, cluttered, table&#10;&#10;Description automatically generated">
            <a:extLst>
              <a:ext uri="{FF2B5EF4-FFF2-40B4-BE49-F238E27FC236}">
                <a16:creationId xmlns:a16="http://schemas.microsoft.com/office/drawing/2014/main" id="{AA96CA47-41E5-45B7-B5F6-CCB578D92C4C}"/>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6824" r="16190"/>
          <a:stretch/>
        </p:blipFill>
        <p:spPr>
          <a:xfrm>
            <a:off x="838200" y="1895475"/>
            <a:ext cx="5572125" cy="4349750"/>
          </a:xfrm>
          <a:custGeom>
            <a:avLst/>
            <a:gdLst/>
            <a:ahLst/>
            <a:cxnLst/>
            <a:rect l="l" t="t" r="r" b="b"/>
            <a:pathLst>
              <a:path w="6096000" h="4777742">
                <a:moveTo>
                  <a:pt x="0" y="0"/>
                </a:moveTo>
                <a:lnTo>
                  <a:pt x="6096000" y="0"/>
                </a:lnTo>
                <a:lnTo>
                  <a:pt x="6096000" y="4777742"/>
                </a:lnTo>
                <a:lnTo>
                  <a:pt x="6067110" y="4773054"/>
                </a:lnTo>
                <a:cubicBezTo>
                  <a:pt x="6055069" y="4772257"/>
                  <a:pt x="6042963" y="4771677"/>
                  <a:pt x="6032848" y="4768862"/>
                </a:cubicBezTo>
                <a:cubicBezTo>
                  <a:pt x="6012619" y="4763231"/>
                  <a:pt x="5991471" y="4755713"/>
                  <a:pt x="5975856" y="4751678"/>
                </a:cubicBezTo>
                <a:cubicBezTo>
                  <a:pt x="5946385" y="4744300"/>
                  <a:pt x="5938143" y="4740617"/>
                  <a:pt x="5920410" y="4737737"/>
                </a:cubicBezTo>
                <a:cubicBezTo>
                  <a:pt x="5902677" y="4734858"/>
                  <a:pt x="5883840" y="4734501"/>
                  <a:pt x="5869459" y="4734403"/>
                </a:cubicBezTo>
                <a:cubicBezTo>
                  <a:pt x="5855079" y="4734305"/>
                  <a:pt x="5852140" y="4739700"/>
                  <a:pt x="5834127" y="4737148"/>
                </a:cubicBezTo>
                <a:cubicBezTo>
                  <a:pt x="5804874" y="4729435"/>
                  <a:pt x="5807796" y="4730400"/>
                  <a:pt x="5771966" y="4726150"/>
                </a:cubicBezTo>
                <a:lnTo>
                  <a:pt x="5680977" y="4726617"/>
                </a:lnTo>
                <a:lnTo>
                  <a:pt x="5650557" y="4723904"/>
                </a:lnTo>
                <a:cubicBezTo>
                  <a:pt x="5639802" y="4725929"/>
                  <a:pt x="5629047" y="4714121"/>
                  <a:pt x="5618294" y="4716145"/>
                </a:cubicBezTo>
                <a:lnTo>
                  <a:pt x="5567600" y="4712292"/>
                </a:lnTo>
                <a:cubicBezTo>
                  <a:pt x="5545229" y="4692374"/>
                  <a:pt x="5541151" y="4712551"/>
                  <a:pt x="5525295" y="4707303"/>
                </a:cubicBezTo>
                <a:cubicBezTo>
                  <a:pt x="5498062" y="4696523"/>
                  <a:pt x="5492452" y="4697563"/>
                  <a:pt x="5464966" y="4687718"/>
                </a:cubicBezTo>
                <a:cubicBezTo>
                  <a:pt x="5451160" y="4689453"/>
                  <a:pt x="5436112" y="4684365"/>
                  <a:pt x="5422637" y="4687843"/>
                </a:cubicBezTo>
                <a:lnTo>
                  <a:pt x="5385596" y="4686184"/>
                </a:lnTo>
                <a:lnTo>
                  <a:pt x="5347417" y="4690023"/>
                </a:lnTo>
                <a:lnTo>
                  <a:pt x="5307450" y="4701204"/>
                </a:lnTo>
                <a:cubicBezTo>
                  <a:pt x="5291923" y="4701949"/>
                  <a:pt x="5275426" y="4700974"/>
                  <a:pt x="5257509" y="4697243"/>
                </a:cubicBezTo>
                <a:cubicBezTo>
                  <a:pt x="5243483" y="4695263"/>
                  <a:pt x="5222121" y="4694006"/>
                  <a:pt x="5205681" y="4681108"/>
                </a:cubicBezTo>
                <a:cubicBezTo>
                  <a:pt x="5189241" y="4668210"/>
                  <a:pt x="5066582" y="4656956"/>
                  <a:pt x="5066665" y="4656732"/>
                </a:cubicBezTo>
                <a:cubicBezTo>
                  <a:pt x="5036013" y="4653433"/>
                  <a:pt x="5037516" y="4666066"/>
                  <a:pt x="5021767" y="4667463"/>
                </a:cubicBezTo>
                <a:cubicBezTo>
                  <a:pt x="5006018" y="4668859"/>
                  <a:pt x="4997883" y="4663456"/>
                  <a:pt x="4972175" y="4665113"/>
                </a:cubicBezTo>
                <a:cubicBezTo>
                  <a:pt x="4946467" y="4666771"/>
                  <a:pt x="4895264" y="4676890"/>
                  <a:pt x="4867522" y="4677409"/>
                </a:cubicBezTo>
                <a:cubicBezTo>
                  <a:pt x="4847198" y="4677652"/>
                  <a:pt x="4846533" y="4665718"/>
                  <a:pt x="4824459" y="4661311"/>
                </a:cubicBezTo>
                <a:cubicBezTo>
                  <a:pt x="4802946" y="4676275"/>
                  <a:pt x="4746723" y="4640980"/>
                  <a:pt x="4748119" y="4662282"/>
                </a:cubicBezTo>
                <a:cubicBezTo>
                  <a:pt x="4696376" y="4649495"/>
                  <a:pt x="4704934" y="4651568"/>
                  <a:pt x="4681435" y="4656529"/>
                </a:cubicBezTo>
                <a:lnTo>
                  <a:pt x="4655641" y="4662947"/>
                </a:lnTo>
                <a:lnTo>
                  <a:pt x="4568774" y="4659157"/>
                </a:lnTo>
                <a:lnTo>
                  <a:pt x="4561567" y="4664296"/>
                </a:lnTo>
                <a:lnTo>
                  <a:pt x="4544039" y="4665425"/>
                </a:lnTo>
                <a:lnTo>
                  <a:pt x="4537547" y="4666124"/>
                </a:lnTo>
                <a:lnTo>
                  <a:pt x="4533521" y="4663656"/>
                </a:lnTo>
                <a:cubicBezTo>
                  <a:pt x="4531131" y="4662547"/>
                  <a:pt x="4529356" y="4662473"/>
                  <a:pt x="4528079" y="4664277"/>
                </a:cubicBezTo>
                <a:cubicBezTo>
                  <a:pt x="4527877" y="4665254"/>
                  <a:pt x="4527677" y="4666231"/>
                  <a:pt x="4527476" y="4667208"/>
                </a:cubicBezTo>
                <a:lnTo>
                  <a:pt x="4493203" y="4670897"/>
                </a:lnTo>
                <a:lnTo>
                  <a:pt x="4246811" y="4676399"/>
                </a:lnTo>
                <a:cubicBezTo>
                  <a:pt x="4137387" y="4710859"/>
                  <a:pt x="4001444" y="4666072"/>
                  <a:pt x="3880688" y="4677902"/>
                </a:cubicBezTo>
                <a:cubicBezTo>
                  <a:pt x="3854349" y="4668373"/>
                  <a:pt x="3867024" y="4694267"/>
                  <a:pt x="3804472" y="4706612"/>
                </a:cubicBezTo>
                <a:cubicBezTo>
                  <a:pt x="3769790" y="4699764"/>
                  <a:pt x="3709689" y="4672031"/>
                  <a:pt x="3671141" y="4669214"/>
                </a:cubicBezTo>
                <a:cubicBezTo>
                  <a:pt x="3634430" y="4661806"/>
                  <a:pt x="3632993" y="4657630"/>
                  <a:pt x="3609792" y="4651280"/>
                </a:cubicBezTo>
                <a:cubicBezTo>
                  <a:pt x="3586591" y="4644931"/>
                  <a:pt x="3596838" y="4646444"/>
                  <a:pt x="3550675" y="4644949"/>
                </a:cubicBezTo>
                <a:cubicBezTo>
                  <a:pt x="3513195" y="4640338"/>
                  <a:pt x="3398385" y="4630109"/>
                  <a:pt x="3362699" y="4629669"/>
                </a:cubicBezTo>
                <a:cubicBezTo>
                  <a:pt x="3327014" y="4629229"/>
                  <a:pt x="3350265" y="4628980"/>
                  <a:pt x="3317820" y="4628473"/>
                </a:cubicBezTo>
                <a:cubicBezTo>
                  <a:pt x="3291761" y="4635373"/>
                  <a:pt x="3220279" y="4625153"/>
                  <a:pt x="3202541" y="4611353"/>
                </a:cubicBezTo>
                <a:cubicBezTo>
                  <a:pt x="3176498" y="4608414"/>
                  <a:pt x="3173034" y="4597692"/>
                  <a:pt x="3165095" y="4593183"/>
                </a:cubicBezTo>
                <a:cubicBezTo>
                  <a:pt x="3157156" y="4588674"/>
                  <a:pt x="3151440" y="4597640"/>
                  <a:pt x="3142614" y="4593521"/>
                </a:cubicBezTo>
                <a:cubicBezTo>
                  <a:pt x="3133788" y="4589402"/>
                  <a:pt x="3119786" y="4585666"/>
                  <a:pt x="3108607" y="4586122"/>
                </a:cubicBezTo>
                <a:cubicBezTo>
                  <a:pt x="3097429" y="4586579"/>
                  <a:pt x="3083057" y="4584832"/>
                  <a:pt x="3060172" y="4583967"/>
                </a:cubicBezTo>
                <a:cubicBezTo>
                  <a:pt x="3037288" y="4583102"/>
                  <a:pt x="3008898" y="4580847"/>
                  <a:pt x="2971297" y="4580934"/>
                </a:cubicBezTo>
                <a:cubicBezTo>
                  <a:pt x="2936460" y="4577753"/>
                  <a:pt x="2952539" y="4581456"/>
                  <a:pt x="2872577" y="4576652"/>
                </a:cubicBezTo>
                <a:cubicBezTo>
                  <a:pt x="2845447" y="4572221"/>
                  <a:pt x="2833971" y="4557733"/>
                  <a:pt x="2814205" y="4559580"/>
                </a:cubicBezTo>
                <a:cubicBezTo>
                  <a:pt x="2790909" y="4543112"/>
                  <a:pt x="2768526" y="4546849"/>
                  <a:pt x="2754311" y="4545459"/>
                </a:cubicBezTo>
                <a:cubicBezTo>
                  <a:pt x="2740096" y="4544070"/>
                  <a:pt x="2737019" y="4543662"/>
                  <a:pt x="2723224" y="4546010"/>
                </a:cubicBezTo>
                <a:cubicBezTo>
                  <a:pt x="2709430" y="4548359"/>
                  <a:pt x="2687410" y="4554101"/>
                  <a:pt x="2672793" y="4554314"/>
                </a:cubicBezTo>
                <a:cubicBezTo>
                  <a:pt x="2658176" y="4554527"/>
                  <a:pt x="2649574" y="4546685"/>
                  <a:pt x="2635521" y="4547286"/>
                </a:cubicBezTo>
                <a:cubicBezTo>
                  <a:pt x="2621467" y="4547887"/>
                  <a:pt x="2621767" y="4560245"/>
                  <a:pt x="2588471" y="4557919"/>
                </a:cubicBezTo>
                <a:lnTo>
                  <a:pt x="2439275" y="4540387"/>
                </a:lnTo>
                <a:cubicBezTo>
                  <a:pt x="2417784" y="4540194"/>
                  <a:pt x="2396292" y="4546221"/>
                  <a:pt x="2374801" y="4546028"/>
                </a:cubicBezTo>
                <a:cubicBezTo>
                  <a:pt x="2331700" y="4546603"/>
                  <a:pt x="2372806" y="4559122"/>
                  <a:pt x="2318618" y="4550990"/>
                </a:cubicBezTo>
                <a:cubicBezTo>
                  <a:pt x="2264430" y="4533528"/>
                  <a:pt x="2150787" y="4518120"/>
                  <a:pt x="2084135" y="4520400"/>
                </a:cubicBezTo>
                <a:lnTo>
                  <a:pt x="2010848" y="4500404"/>
                </a:lnTo>
                <a:lnTo>
                  <a:pt x="1962215" y="4501400"/>
                </a:lnTo>
                <a:lnTo>
                  <a:pt x="1926990" y="4495570"/>
                </a:lnTo>
                <a:cubicBezTo>
                  <a:pt x="1909127" y="4479452"/>
                  <a:pt x="1902510" y="4484082"/>
                  <a:pt x="1884649" y="4474880"/>
                </a:cubicBezTo>
                <a:cubicBezTo>
                  <a:pt x="1864462" y="4463930"/>
                  <a:pt x="1869383" y="4485922"/>
                  <a:pt x="1816219" y="4470938"/>
                </a:cubicBezTo>
                <a:cubicBezTo>
                  <a:pt x="1786214" y="4478916"/>
                  <a:pt x="1794086" y="4458547"/>
                  <a:pt x="1768335" y="4471096"/>
                </a:cubicBezTo>
                <a:cubicBezTo>
                  <a:pt x="1756010" y="4466078"/>
                  <a:pt x="1737157" y="4463295"/>
                  <a:pt x="1725889" y="4456707"/>
                </a:cubicBezTo>
                <a:lnTo>
                  <a:pt x="1704987" y="4453275"/>
                </a:lnTo>
                <a:lnTo>
                  <a:pt x="1678857" y="4447221"/>
                </a:lnTo>
                <a:lnTo>
                  <a:pt x="1674568" y="4435925"/>
                </a:lnTo>
                <a:lnTo>
                  <a:pt x="1634075" y="4429269"/>
                </a:lnTo>
                <a:cubicBezTo>
                  <a:pt x="1619699" y="4424763"/>
                  <a:pt x="1607040" y="4412316"/>
                  <a:pt x="1588492" y="4411465"/>
                </a:cubicBezTo>
                <a:cubicBezTo>
                  <a:pt x="1548666" y="4404488"/>
                  <a:pt x="1441540" y="4396830"/>
                  <a:pt x="1402240" y="4391911"/>
                </a:cubicBezTo>
                <a:cubicBezTo>
                  <a:pt x="1362940" y="4386992"/>
                  <a:pt x="1383536" y="4385271"/>
                  <a:pt x="1352691" y="4381952"/>
                </a:cubicBezTo>
                <a:cubicBezTo>
                  <a:pt x="1322602" y="4385447"/>
                  <a:pt x="1230331" y="4373936"/>
                  <a:pt x="1213419" y="4358161"/>
                </a:cubicBezTo>
                <a:cubicBezTo>
                  <a:pt x="1194291" y="4352958"/>
                  <a:pt x="1171642" y="4355246"/>
                  <a:pt x="1163347" y="4339486"/>
                </a:cubicBezTo>
                <a:cubicBezTo>
                  <a:pt x="1149374" y="4320060"/>
                  <a:pt x="1081104" y="4339702"/>
                  <a:pt x="1091517" y="4319884"/>
                </a:cubicBezTo>
                <a:cubicBezTo>
                  <a:pt x="1067291" y="4326517"/>
                  <a:pt x="1046078" y="4319455"/>
                  <a:pt x="1025956" y="4309010"/>
                </a:cubicBezTo>
                <a:lnTo>
                  <a:pt x="1004286" y="4296626"/>
                </a:lnTo>
                <a:lnTo>
                  <a:pt x="983819" y="4298478"/>
                </a:lnTo>
                <a:cubicBezTo>
                  <a:pt x="974051" y="4282658"/>
                  <a:pt x="953984" y="4293628"/>
                  <a:pt x="939204" y="4282411"/>
                </a:cubicBezTo>
                <a:lnTo>
                  <a:pt x="915836" y="4272323"/>
                </a:lnTo>
                <a:lnTo>
                  <a:pt x="899731" y="4266965"/>
                </a:lnTo>
                <a:lnTo>
                  <a:pt x="893886" y="4264715"/>
                </a:lnTo>
                <a:lnTo>
                  <a:pt x="889021" y="4266066"/>
                </a:lnTo>
                <a:cubicBezTo>
                  <a:pt x="886286" y="4266531"/>
                  <a:pt x="884573" y="4266166"/>
                  <a:pt x="884135" y="4264147"/>
                </a:cubicBezTo>
                <a:lnTo>
                  <a:pt x="884818" y="4261224"/>
                </a:lnTo>
                <a:lnTo>
                  <a:pt x="820228" y="4266638"/>
                </a:lnTo>
                <a:lnTo>
                  <a:pt x="788402" y="4263209"/>
                </a:lnTo>
                <a:cubicBezTo>
                  <a:pt x="756573" y="4279518"/>
                  <a:pt x="718864" y="4245871"/>
                  <a:pt x="687574" y="4276905"/>
                </a:cubicBezTo>
                <a:lnTo>
                  <a:pt x="556383" y="4277125"/>
                </a:lnTo>
                <a:lnTo>
                  <a:pt x="497122" y="4273689"/>
                </a:lnTo>
                <a:cubicBezTo>
                  <a:pt x="484020" y="4279519"/>
                  <a:pt x="445941" y="4269992"/>
                  <a:pt x="454008" y="4273811"/>
                </a:cubicBezTo>
                <a:lnTo>
                  <a:pt x="394229" y="4278215"/>
                </a:lnTo>
                <a:lnTo>
                  <a:pt x="386356" y="4282251"/>
                </a:lnTo>
                <a:lnTo>
                  <a:pt x="383576" y="4284364"/>
                </a:lnTo>
                <a:lnTo>
                  <a:pt x="370039" y="4285533"/>
                </a:lnTo>
                <a:cubicBezTo>
                  <a:pt x="361618" y="4289428"/>
                  <a:pt x="359083" y="4297501"/>
                  <a:pt x="350141" y="4300911"/>
                </a:cubicBezTo>
                <a:cubicBezTo>
                  <a:pt x="345670" y="4302616"/>
                  <a:pt x="339596" y="4303155"/>
                  <a:pt x="330385" y="4301424"/>
                </a:cubicBezTo>
                <a:cubicBezTo>
                  <a:pt x="329804" y="4289693"/>
                  <a:pt x="314374" y="4293109"/>
                  <a:pt x="297835" y="4297065"/>
                </a:cubicBezTo>
                <a:lnTo>
                  <a:pt x="282816" y="4299894"/>
                </a:lnTo>
                <a:lnTo>
                  <a:pt x="281368" y="4300653"/>
                </a:lnTo>
                <a:lnTo>
                  <a:pt x="280684" y="4300295"/>
                </a:lnTo>
                <a:lnTo>
                  <a:pt x="273908" y="4301571"/>
                </a:lnTo>
                <a:cubicBezTo>
                  <a:pt x="266799" y="4301990"/>
                  <a:pt x="261129" y="4300718"/>
                  <a:pt x="258614" y="4295926"/>
                </a:cubicBezTo>
                <a:cubicBezTo>
                  <a:pt x="242516" y="4327823"/>
                  <a:pt x="214979" y="4309338"/>
                  <a:pt x="182068" y="4323284"/>
                </a:cubicBezTo>
                <a:cubicBezTo>
                  <a:pt x="157942" y="4332898"/>
                  <a:pt x="153812" y="4326151"/>
                  <a:pt x="128666" y="4331122"/>
                </a:cubicBezTo>
                <a:cubicBezTo>
                  <a:pt x="77925" y="4373333"/>
                  <a:pt x="87445" y="4341355"/>
                  <a:pt x="21563" y="4371972"/>
                </a:cubicBezTo>
                <a:lnTo>
                  <a:pt x="0" y="4383632"/>
                </a:lnTo>
                <a:close/>
              </a:path>
            </a:pathLst>
          </a:custGeom>
        </p:spPr>
      </p:pic>
      <p:pic>
        <p:nvPicPr>
          <p:cNvPr id="8" name="Content Placeholder 7" descr="A room with tables and chairs&#10;&#10;Description automatically generated with low confidence">
            <a:extLst>
              <a:ext uri="{FF2B5EF4-FFF2-40B4-BE49-F238E27FC236}">
                <a16:creationId xmlns:a16="http://schemas.microsoft.com/office/drawing/2014/main" id="{41E29BAC-2EEB-4788-990C-C4D100DD2DAF}"/>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19070" b="3965"/>
          <a:stretch/>
        </p:blipFill>
        <p:spPr>
          <a:xfrm>
            <a:off x="6481763" y="1895475"/>
            <a:ext cx="4868863" cy="4349750"/>
          </a:xfrm>
          <a:custGeom>
            <a:avLst/>
            <a:gdLst/>
            <a:ahLst/>
            <a:cxnLst/>
            <a:rect l="l" t="t" r="r" b="b"/>
            <a:pathLst>
              <a:path w="6096000" h="5455552">
                <a:moveTo>
                  <a:pt x="0" y="0"/>
                </a:moveTo>
                <a:lnTo>
                  <a:pt x="8632" y="2126"/>
                </a:lnTo>
                <a:cubicBezTo>
                  <a:pt x="71597" y="8644"/>
                  <a:pt x="52747" y="11892"/>
                  <a:pt x="102111" y="11566"/>
                </a:cubicBezTo>
                <a:cubicBezTo>
                  <a:pt x="107032" y="11203"/>
                  <a:pt x="116450" y="20386"/>
                  <a:pt x="135511" y="18109"/>
                </a:cubicBezTo>
                <a:cubicBezTo>
                  <a:pt x="165681" y="22040"/>
                  <a:pt x="149025" y="33094"/>
                  <a:pt x="187668" y="36734"/>
                </a:cubicBezTo>
                <a:cubicBezTo>
                  <a:pt x="184095" y="40156"/>
                  <a:pt x="221954" y="38461"/>
                  <a:pt x="225602" y="50611"/>
                </a:cubicBezTo>
                <a:cubicBezTo>
                  <a:pt x="242020" y="54481"/>
                  <a:pt x="267241" y="57744"/>
                  <a:pt x="286175" y="59952"/>
                </a:cubicBezTo>
                <a:cubicBezTo>
                  <a:pt x="314543" y="65902"/>
                  <a:pt x="328665" y="72319"/>
                  <a:pt x="332857" y="76558"/>
                </a:cubicBezTo>
                <a:cubicBezTo>
                  <a:pt x="361257" y="83289"/>
                  <a:pt x="358186" y="84500"/>
                  <a:pt x="395478" y="98782"/>
                </a:cubicBezTo>
                <a:cubicBezTo>
                  <a:pt x="417363" y="93652"/>
                  <a:pt x="436168" y="104748"/>
                  <a:pt x="445328" y="114882"/>
                </a:cubicBezTo>
                <a:cubicBezTo>
                  <a:pt x="470101" y="124482"/>
                  <a:pt x="523910" y="147405"/>
                  <a:pt x="559300" y="150440"/>
                </a:cubicBezTo>
                <a:cubicBezTo>
                  <a:pt x="613422" y="149710"/>
                  <a:pt x="598278" y="160982"/>
                  <a:pt x="622357" y="169552"/>
                </a:cubicBezTo>
                <a:cubicBezTo>
                  <a:pt x="641101" y="180205"/>
                  <a:pt x="638493" y="171007"/>
                  <a:pt x="658054" y="184474"/>
                </a:cubicBezTo>
                <a:lnTo>
                  <a:pt x="694284" y="200095"/>
                </a:lnTo>
                <a:lnTo>
                  <a:pt x="737979" y="224556"/>
                </a:lnTo>
                <a:lnTo>
                  <a:pt x="747981" y="231280"/>
                </a:lnTo>
                <a:cubicBezTo>
                  <a:pt x="753111" y="231304"/>
                  <a:pt x="756366" y="231723"/>
                  <a:pt x="758445" y="232460"/>
                </a:cubicBezTo>
                <a:cubicBezTo>
                  <a:pt x="758496" y="232559"/>
                  <a:pt x="758549" y="232658"/>
                  <a:pt x="758600" y="232757"/>
                </a:cubicBezTo>
                <a:lnTo>
                  <a:pt x="773364" y="235718"/>
                </a:lnTo>
                <a:cubicBezTo>
                  <a:pt x="790479" y="236082"/>
                  <a:pt x="824818" y="262048"/>
                  <a:pt x="841072" y="261356"/>
                </a:cubicBezTo>
                <a:cubicBezTo>
                  <a:pt x="848247" y="277811"/>
                  <a:pt x="845053" y="250444"/>
                  <a:pt x="872404" y="265382"/>
                </a:cubicBezTo>
                <a:cubicBezTo>
                  <a:pt x="884596" y="267374"/>
                  <a:pt x="889722" y="269394"/>
                  <a:pt x="899938" y="270925"/>
                </a:cubicBezTo>
                <a:cubicBezTo>
                  <a:pt x="900079" y="271345"/>
                  <a:pt x="933560" y="274145"/>
                  <a:pt x="933701" y="274565"/>
                </a:cubicBezTo>
                <a:lnTo>
                  <a:pt x="958104" y="278658"/>
                </a:lnTo>
                <a:lnTo>
                  <a:pt x="963678" y="280729"/>
                </a:lnTo>
                <a:lnTo>
                  <a:pt x="996167" y="277529"/>
                </a:lnTo>
                <a:lnTo>
                  <a:pt x="1012387" y="277350"/>
                </a:lnTo>
                <a:lnTo>
                  <a:pt x="1018139" y="274257"/>
                </a:lnTo>
                <a:cubicBezTo>
                  <a:pt x="1023705" y="272608"/>
                  <a:pt x="1030840" y="272419"/>
                  <a:pt x="1041488" y="275538"/>
                </a:cubicBezTo>
                <a:lnTo>
                  <a:pt x="1043729" y="276831"/>
                </a:lnTo>
                <a:lnTo>
                  <a:pt x="1076532" y="271239"/>
                </a:lnTo>
                <a:cubicBezTo>
                  <a:pt x="1083544" y="269462"/>
                  <a:pt x="1111552" y="278849"/>
                  <a:pt x="1117458" y="275294"/>
                </a:cubicBezTo>
                <a:cubicBezTo>
                  <a:pt x="1173364" y="280135"/>
                  <a:pt x="1207569" y="263603"/>
                  <a:pt x="1275827" y="275029"/>
                </a:cubicBezTo>
                <a:cubicBezTo>
                  <a:pt x="1321519" y="279616"/>
                  <a:pt x="1347196" y="279519"/>
                  <a:pt x="1376683" y="283128"/>
                </a:cubicBezTo>
                <a:cubicBezTo>
                  <a:pt x="1406170" y="286737"/>
                  <a:pt x="1433752" y="293140"/>
                  <a:pt x="1452749" y="296685"/>
                </a:cubicBezTo>
                <a:cubicBezTo>
                  <a:pt x="1471746" y="300230"/>
                  <a:pt x="1466619" y="301895"/>
                  <a:pt x="1490664" y="304401"/>
                </a:cubicBezTo>
                <a:cubicBezTo>
                  <a:pt x="1514709" y="306907"/>
                  <a:pt x="1573675" y="305000"/>
                  <a:pt x="1597021" y="311721"/>
                </a:cubicBezTo>
                <a:cubicBezTo>
                  <a:pt x="1622238" y="311037"/>
                  <a:pt x="1625537" y="322069"/>
                  <a:pt x="1639314" y="320753"/>
                </a:cubicBezTo>
                <a:cubicBezTo>
                  <a:pt x="1710549" y="337224"/>
                  <a:pt x="1769892" y="334296"/>
                  <a:pt x="1856583" y="331628"/>
                </a:cubicBezTo>
                <a:cubicBezTo>
                  <a:pt x="1913730" y="336509"/>
                  <a:pt x="1912698" y="339285"/>
                  <a:pt x="1937745" y="342098"/>
                </a:cubicBezTo>
                <a:cubicBezTo>
                  <a:pt x="1945390" y="344925"/>
                  <a:pt x="1949181" y="335092"/>
                  <a:pt x="1956068" y="338984"/>
                </a:cubicBezTo>
                <a:lnTo>
                  <a:pt x="1991434" y="344183"/>
                </a:lnTo>
                <a:lnTo>
                  <a:pt x="2017399" y="354323"/>
                </a:lnTo>
                <a:lnTo>
                  <a:pt x="2041804" y="360756"/>
                </a:lnTo>
                <a:lnTo>
                  <a:pt x="2071138" y="363487"/>
                </a:lnTo>
                <a:cubicBezTo>
                  <a:pt x="2080124" y="365903"/>
                  <a:pt x="2080713" y="373697"/>
                  <a:pt x="2092557" y="373570"/>
                </a:cubicBezTo>
                <a:cubicBezTo>
                  <a:pt x="2128517" y="378742"/>
                  <a:pt x="2193287" y="383225"/>
                  <a:pt x="2242182" y="388922"/>
                </a:cubicBezTo>
                <a:cubicBezTo>
                  <a:pt x="2266404" y="385527"/>
                  <a:pt x="2301142" y="392029"/>
                  <a:pt x="2311187" y="401718"/>
                </a:cubicBezTo>
                <a:cubicBezTo>
                  <a:pt x="2323182" y="404413"/>
                  <a:pt x="2352098" y="404462"/>
                  <a:pt x="2363765" y="402554"/>
                </a:cubicBezTo>
                <a:cubicBezTo>
                  <a:pt x="2374121" y="402833"/>
                  <a:pt x="2375999" y="406521"/>
                  <a:pt x="2389759" y="407955"/>
                </a:cubicBezTo>
                <a:cubicBezTo>
                  <a:pt x="2404778" y="411334"/>
                  <a:pt x="2437354" y="427346"/>
                  <a:pt x="2451497" y="432353"/>
                </a:cubicBezTo>
                <a:cubicBezTo>
                  <a:pt x="2465640" y="437360"/>
                  <a:pt x="2451256" y="432175"/>
                  <a:pt x="2474615" y="437995"/>
                </a:cubicBezTo>
                <a:cubicBezTo>
                  <a:pt x="2482949" y="439979"/>
                  <a:pt x="2481204" y="447714"/>
                  <a:pt x="2499122" y="451403"/>
                </a:cubicBezTo>
                <a:cubicBezTo>
                  <a:pt x="2517041" y="455093"/>
                  <a:pt x="2557176" y="459358"/>
                  <a:pt x="2582126" y="460132"/>
                </a:cubicBezTo>
                <a:cubicBezTo>
                  <a:pt x="2610000" y="447613"/>
                  <a:pt x="2600233" y="464657"/>
                  <a:pt x="2651203" y="448902"/>
                </a:cubicBezTo>
                <a:cubicBezTo>
                  <a:pt x="2652514" y="450917"/>
                  <a:pt x="2673343" y="450050"/>
                  <a:pt x="2694692" y="451398"/>
                </a:cubicBezTo>
                <a:cubicBezTo>
                  <a:pt x="2716041" y="452746"/>
                  <a:pt x="2761501" y="464041"/>
                  <a:pt x="2779298" y="456988"/>
                </a:cubicBezTo>
                <a:lnTo>
                  <a:pt x="2936306" y="456249"/>
                </a:lnTo>
                <a:lnTo>
                  <a:pt x="3026435" y="468085"/>
                </a:lnTo>
                <a:cubicBezTo>
                  <a:pt x="3057775" y="469980"/>
                  <a:pt x="3063039" y="478620"/>
                  <a:pt x="3083171" y="475230"/>
                </a:cubicBezTo>
                <a:cubicBezTo>
                  <a:pt x="3117108" y="477415"/>
                  <a:pt x="3095622" y="493457"/>
                  <a:pt x="3134778" y="480540"/>
                </a:cubicBezTo>
                <a:cubicBezTo>
                  <a:pt x="3124076" y="494276"/>
                  <a:pt x="3153178" y="476814"/>
                  <a:pt x="3173314" y="487873"/>
                </a:cubicBezTo>
                <a:cubicBezTo>
                  <a:pt x="3201556" y="479719"/>
                  <a:pt x="3230591" y="489990"/>
                  <a:pt x="3247734" y="491186"/>
                </a:cubicBezTo>
                <a:cubicBezTo>
                  <a:pt x="3264877" y="492382"/>
                  <a:pt x="3251612" y="496143"/>
                  <a:pt x="3276172" y="495050"/>
                </a:cubicBezTo>
                <a:lnTo>
                  <a:pt x="3310856" y="500586"/>
                </a:lnTo>
                <a:cubicBezTo>
                  <a:pt x="3309045" y="496015"/>
                  <a:pt x="3314063" y="497362"/>
                  <a:pt x="3327824" y="498077"/>
                </a:cubicBezTo>
                <a:lnTo>
                  <a:pt x="3364782" y="494003"/>
                </a:lnTo>
                <a:lnTo>
                  <a:pt x="3390144" y="498112"/>
                </a:lnTo>
                <a:cubicBezTo>
                  <a:pt x="3393544" y="497973"/>
                  <a:pt x="3417720" y="493499"/>
                  <a:pt x="3417235" y="489988"/>
                </a:cubicBezTo>
                <a:cubicBezTo>
                  <a:pt x="3443685" y="504716"/>
                  <a:pt x="3446332" y="495464"/>
                  <a:pt x="3473455" y="491710"/>
                </a:cubicBezTo>
                <a:cubicBezTo>
                  <a:pt x="3496710" y="493093"/>
                  <a:pt x="3476665" y="493558"/>
                  <a:pt x="3532861" y="495298"/>
                </a:cubicBezTo>
                <a:cubicBezTo>
                  <a:pt x="3554737" y="511467"/>
                  <a:pt x="3539011" y="483579"/>
                  <a:pt x="3581951" y="506221"/>
                </a:cubicBezTo>
                <a:cubicBezTo>
                  <a:pt x="3584053" y="504456"/>
                  <a:pt x="3610563" y="506075"/>
                  <a:pt x="3624438" y="507850"/>
                </a:cubicBezTo>
                <a:cubicBezTo>
                  <a:pt x="3638313" y="509625"/>
                  <a:pt x="3650849" y="507462"/>
                  <a:pt x="3665204" y="516874"/>
                </a:cubicBezTo>
                <a:cubicBezTo>
                  <a:pt x="3675692" y="519769"/>
                  <a:pt x="3656949" y="515532"/>
                  <a:pt x="3689747" y="520459"/>
                </a:cubicBezTo>
                <a:cubicBezTo>
                  <a:pt x="3722545" y="525386"/>
                  <a:pt x="3829449" y="542068"/>
                  <a:pt x="3861993" y="546434"/>
                </a:cubicBezTo>
                <a:cubicBezTo>
                  <a:pt x="3894537" y="550800"/>
                  <a:pt x="3871648" y="553364"/>
                  <a:pt x="3885009" y="553797"/>
                </a:cubicBezTo>
                <a:cubicBezTo>
                  <a:pt x="3898370" y="554230"/>
                  <a:pt x="3927139" y="547164"/>
                  <a:pt x="3942159" y="549034"/>
                </a:cubicBezTo>
                <a:cubicBezTo>
                  <a:pt x="3961015" y="550940"/>
                  <a:pt x="3963811" y="558241"/>
                  <a:pt x="3975129" y="557872"/>
                </a:cubicBezTo>
                <a:cubicBezTo>
                  <a:pt x="3985593" y="547655"/>
                  <a:pt x="3996704" y="547768"/>
                  <a:pt x="4014830" y="553964"/>
                </a:cubicBezTo>
                <a:cubicBezTo>
                  <a:pt x="4048643" y="556748"/>
                  <a:pt x="4048670" y="546238"/>
                  <a:pt x="4081323" y="547753"/>
                </a:cubicBezTo>
                <a:cubicBezTo>
                  <a:pt x="4095652" y="547174"/>
                  <a:pt x="4103318" y="550468"/>
                  <a:pt x="4127224" y="547194"/>
                </a:cubicBezTo>
                <a:cubicBezTo>
                  <a:pt x="4144245" y="547892"/>
                  <a:pt x="4178444" y="549648"/>
                  <a:pt x="4201489" y="539366"/>
                </a:cubicBezTo>
                <a:cubicBezTo>
                  <a:pt x="4226484" y="538057"/>
                  <a:pt x="4208332" y="537593"/>
                  <a:pt x="4235612" y="540183"/>
                </a:cubicBezTo>
                <a:cubicBezTo>
                  <a:pt x="4268938" y="540701"/>
                  <a:pt x="4282810" y="534470"/>
                  <a:pt x="4302068" y="535952"/>
                </a:cubicBezTo>
                <a:cubicBezTo>
                  <a:pt x="4314608" y="531697"/>
                  <a:pt x="4300406" y="536768"/>
                  <a:pt x="4348604" y="531427"/>
                </a:cubicBezTo>
                <a:cubicBezTo>
                  <a:pt x="4367706" y="540886"/>
                  <a:pt x="4384046" y="527950"/>
                  <a:pt x="4400391" y="529988"/>
                </a:cubicBezTo>
                <a:cubicBezTo>
                  <a:pt x="4426313" y="528954"/>
                  <a:pt x="4490025" y="529067"/>
                  <a:pt x="4513659" y="527603"/>
                </a:cubicBezTo>
                <a:cubicBezTo>
                  <a:pt x="4537293" y="526139"/>
                  <a:pt x="4512137" y="523958"/>
                  <a:pt x="4542198" y="521206"/>
                </a:cubicBezTo>
                <a:cubicBezTo>
                  <a:pt x="4597566" y="533455"/>
                  <a:pt x="4628464" y="511410"/>
                  <a:pt x="4684502" y="508712"/>
                </a:cubicBezTo>
                <a:cubicBezTo>
                  <a:pt x="4718519" y="491640"/>
                  <a:pt x="4742626" y="509374"/>
                  <a:pt x="4779821" y="496309"/>
                </a:cubicBezTo>
                <a:cubicBezTo>
                  <a:pt x="4804992" y="492314"/>
                  <a:pt x="4808648" y="496131"/>
                  <a:pt x="4822825" y="494266"/>
                </a:cubicBezTo>
                <a:cubicBezTo>
                  <a:pt x="4837002" y="492401"/>
                  <a:pt x="4852992" y="487905"/>
                  <a:pt x="4864884" y="485118"/>
                </a:cubicBezTo>
                <a:cubicBezTo>
                  <a:pt x="4871249" y="488756"/>
                  <a:pt x="4920720" y="482346"/>
                  <a:pt x="4919578" y="477542"/>
                </a:cubicBezTo>
                <a:cubicBezTo>
                  <a:pt x="4926928" y="479188"/>
                  <a:pt x="4947247" y="485560"/>
                  <a:pt x="4949541" y="477954"/>
                </a:cubicBezTo>
                <a:cubicBezTo>
                  <a:pt x="4987069" y="477873"/>
                  <a:pt x="5008152" y="476806"/>
                  <a:pt x="5040980" y="486944"/>
                </a:cubicBezTo>
                <a:cubicBezTo>
                  <a:pt x="5064311" y="490721"/>
                  <a:pt x="5048016" y="488694"/>
                  <a:pt x="5062537" y="491091"/>
                </a:cubicBezTo>
                <a:cubicBezTo>
                  <a:pt x="5077058" y="493488"/>
                  <a:pt x="5101248" y="489194"/>
                  <a:pt x="5124930" y="488624"/>
                </a:cubicBezTo>
                <a:cubicBezTo>
                  <a:pt x="5148941" y="488756"/>
                  <a:pt x="5176916" y="492838"/>
                  <a:pt x="5194697" y="494266"/>
                </a:cubicBezTo>
                <a:cubicBezTo>
                  <a:pt x="5212478" y="495694"/>
                  <a:pt x="5216720" y="495351"/>
                  <a:pt x="5231615" y="497193"/>
                </a:cubicBezTo>
                <a:cubicBezTo>
                  <a:pt x="5256471" y="493743"/>
                  <a:pt x="5277358" y="495561"/>
                  <a:pt x="5295973" y="502936"/>
                </a:cubicBezTo>
                <a:cubicBezTo>
                  <a:pt x="5310458" y="504829"/>
                  <a:pt x="5303034" y="509138"/>
                  <a:pt x="5313760" y="510935"/>
                </a:cubicBezTo>
                <a:cubicBezTo>
                  <a:pt x="5324486" y="512732"/>
                  <a:pt x="5331325" y="504608"/>
                  <a:pt x="5360330" y="506574"/>
                </a:cubicBezTo>
                <a:cubicBezTo>
                  <a:pt x="5370649" y="506971"/>
                  <a:pt x="5370304" y="514592"/>
                  <a:pt x="5392341" y="515697"/>
                </a:cubicBezTo>
                <a:cubicBezTo>
                  <a:pt x="5414378" y="516802"/>
                  <a:pt x="5502983" y="521559"/>
                  <a:pt x="5535415" y="522731"/>
                </a:cubicBezTo>
                <a:cubicBezTo>
                  <a:pt x="5567847" y="523903"/>
                  <a:pt x="5554717" y="520685"/>
                  <a:pt x="5570264" y="520350"/>
                </a:cubicBezTo>
                <a:cubicBezTo>
                  <a:pt x="5585811" y="520015"/>
                  <a:pt x="5604204" y="511612"/>
                  <a:pt x="5628698" y="520719"/>
                </a:cubicBezTo>
                <a:cubicBezTo>
                  <a:pt x="5647020" y="515874"/>
                  <a:pt x="5647491" y="526993"/>
                  <a:pt x="5667807" y="529861"/>
                </a:cubicBezTo>
                <a:cubicBezTo>
                  <a:pt x="5679016" y="533919"/>
                  <a:pt x="5693046" y="532742"/>
                  <a:pt x="5702300" y="535541"/>
                </a:cubicBezTo>
                <a:cubicBezTo>
                  <a:pt x="5711554" y="538340"/>
                  <a:pt x="5718870" y="538844"/>
                  <a:pt x="5725716" y="541891"/>
                </a:cubicBezTo>
                <a:cubicBezTo>
                  <a:pt x="5732562" y="544938"/>
                  <a:pt x="5734643" y="551045"/>
                  <a:pt x="5743374" y="553823"/>
                </a:cubicBezTo>
                <a:cubicBezTo>
                  <a:pt x="5752105" y="556601"/>
                  <a:pt x="5765759" y="561491"/>
                  <a:pt x="5775722" y="563322"/>
                </a:cubicBezTo>
                <a:cubicBezTo>
                  <a:pt x="5785685" y="565153"/>
                  <a:pt x="5784173" y="562319"/>
                  <a:pt x="5803154" y="564811"/>
                </a:cubicBezTo>
                <a:cubicBezTo>
                  <a:pt x="5834093" y="570132"/>
                  <a:pt x="5861956" y="573987"/>
                  <a:pt x="5896753" y="573511"/>
                </a:cubicBezTo>
                <a:cubicBezTo>
                  <a:pt x="5903276" y="583218"/>
                  <a:pt x="5913663" y="578812"/>
                  <a:pt x="5927554" y="573675"/>
                </a:cubicBezTo>
                <a:cubicBezTo>
                  <a:pt x="5953522" y="580755"/>
                  <a:pt x="5997380" y="586240"/>
                  <a:pt x="6041802" y="602069"/>
                </a:cubicBezTo>
                <a:cubicBezTo>
                  <a:pt x="6060710" y="611771"/>
                  <a:pt x="6064884" y="613437"/>
                  <a:pt x="6078434" y="616108"/>
                </a:cubicBezTo>
                <a:lnTo>
                  <a:pt x="6096000" y="619448"/>
                </a:lnTo>
                <a:lnTo>
                  <a:pt x="6096000" y="5455552"/>
                </a:lnTo>
                <a:lnTo>
                  <a:pt x="6069997" y="5451207"/>
                </a:lnTo>
                <a:cubicBezTo>
                  <a:pt x="6053823" y="5455294"/>
                  <a:pt x="6044686" y="5455132"/>
                  <a:pt x="6037984" y="5444964"/>
                </a:cubicBezTo>
                <a:cubicBezTo>
                  <a:pt x="5998377" y="5442843"/>
                  <a:pt x="5957550" y="5417208"/>
                  <a:pt x="5932185" y="5429303"/>
                </a:cubicBezTo>
                <a:cubicBezTo>
                  <a:pt x="5933795" y="5407890"/>
                  <a:pt x="5919598" y="5415926"/>
                  <a:pt x="5891978" y="5410773"/>
                </a:cubicBezTo>
                <a:cubicBezTo>
                  <a:pt x="5872223" y="5404775"/>
                  <a:pt x="5829555" y="5392164"/>
                  <a:pt x="5813654" y="5386399"/>
                </a:cubicBezTo>
                <a:cubicBezTo>
                  <a:pt x="5797753" y="5380634"/>
                  <a:pt x="5785570" y="5384842"/>
                  <a:pt x="5769613" y="5379294"/>
                </a:cubicBezTo>
                <a:cubicBezTo>
                  <a:pt x="5776777" y="5360980"/>
                  <a:pt x="5681621" y="5373475"/>
                  <a:pt x="5717914" y="5360029"/>
                </a:cubicBezTo>
                <a:cubicBezTo>
                  <a:pt x="5690732" y="5349118"/>
                  <a:pt x="5700727" y="5354575"/>
                  <a:pt x="5686355" y="5359511"/>
                </a:cubicBezTo>
                <a:cubicBezTo>
                  <a:pt x="5652173" y="5354756"/>
                  <a:pt x="5649150" y="5353330"/>
                  <a:pt x="5609707" y="5357833"/>
                </a:cubicBezTo>
                <a:cubicBezTo>
                  <a:pt x="5592195" y="5357127"/>
                  <a:pt x="5585993" y="5354659"/>
                  <a:pt x="5570413" y="5353209"/>
                </a:cubicBezTo>
                <a:cubicBezTo>
                  <a:pt x="5554833" y="5351759"/>
                  <a:pt x="5546238" y="5352814"/>
                  <a:pt x="5516227" y="5349136"/>
                </a:cubicBezTo>
                <a:cubicBezTo>
                  <a:pt x="5492490" y="5344525"/>
                  <a:pt x="5475257" y="5345814"/>
                  <a:pt x="5456088" y="5343158"/>
                </a:cubicBezTo>
                <a:cubicBezTo>
                  <a:pt x="5436918" y="5340503"/>
                  <a:pt x="5425237" y="5336331"/>
                  <a:pt x="5401214" y="5333202"/>
                </a:cubicBezTo>
                <a:cubicBezTo>
                  <a:pt x="5380590" y="5324458"/>
                  <a:pt x="5302803" y="5345416"/>
                  <a:pt x="5287223" y="5319212"/>
                </a:cubicBezTo>
                <a:cubicBezTo>
                  <a:pt x="5230819" y="5324494"/>
                  <a:pt x="5214860" y="5313910"/>
                  <a:pt x="5168498" y="5309267"/>
                </a:cubicBezTo>
                <a:cubicBezTo>
                  <a:pt x="5123665" y="5304413"/>
                  <a:pt x="5118021" y="5307363"/>
                  <a:pt x="5071189" y="5294765"/>
                </a:cubicBezTo>
                <a:cubicBezTo>
                  <a:pt x="5034607" y="5282205"/>
                  <a:pt x="5014978" y="5278240"/>
                  <a:pt x="4972297" y="5275521"/>
                </a:cubicBezTo>
                <a:cubicBezTo>
                  <a:pt x="4969126" y="5282935"/>
                  <a:pt x="4918210" y="5268072"/>
                  <a:pt x="4909975" y="5265882"/>
                </a:cubicBezTo>
                <a:cubicBezTo>
                  <a:pt x="4910918" y="5270758"/>
                  <a:pt x="4884027" y="5272900"/>
                  <a:pt x="4877057" y="5268795"/>
                </a:cubicBezTo>
                <a:cubicBezTo>
                  <a:pt x="4815399" y="5271659"/>
                  <a:pt x="4796579" y="5290311"/>
                  <a:pt x="4750368" y="5280515"/>
                </a:cubicBezTo>
                <a:cubicBezTo>
                  <a:pt x="4714297" y="5280446"/>
                  <a:pt x="4716019" y="5289985"/>
                  <a:pt x="4664197" y="5289876"/>
                </a:cubicBezTo>
                <a:cubicBezTo>
                  <a:pt x="4642396" y="5294034"/>
                  <a:pt x="4648926" y="5285802"/>
                  <a:pt x="4621801" y="5286109"/>
                </a:cubicBezTo>
                <a:cubicBezTo>
                  <a:pt x="4587181" y="5303707"/>
                  <a:pt x="4550367" y="5292240"/>
                  <a:pt x="4501450" y="5291718"/>
                </a:cubicBezTo>
                <a:cubicBezTo>
                  <a:pt x="4441618" y="5290413"/>
                  <a:pt x="4391602" y="5297669"/>
                  <a:pt x="4339538" y="5289896"/>
                </a:cubicBezTo>
                <a:cubicBezTo>
                  <a:pt x="4320399" y="5296143"/>
                  <a:pt x="4294824" y="5304547"/>
                  <a:pt x="4273798" y="5293687"/>
                </a:cubicBezTo>
                <a:cubicBezTo>
                  <a:pt x="4218595" y="5295417"/>
                  <a:pt x="4225039" y="5300366"/>
                  <a:pt x="4204001" y="5294046"/>
                </a:cubicBezTo>
                <a:cubicBezTo>
                  <a:pt x="4162118" y="5296469"/>
                  <a:pt x="4168874" y="5290927"/>
                  <a:pt x="4131013" y="5287923"/>
                </a:cubicBezTo>
                <a:cubicBezTo>
                  <a:pt x="4100184" y="5283304"/>
                  <a:pt x="4115521" y="5283729"/>
                  <a:pt x="4087000" y="5283169"/>
                </a:cubicBezTo>
                <a:cubicBezTo>
                  <a:pt x="4060034" y="5291706"/>
                  <a:pt x="4041568" y="5281154"/>
                  <a:pt x="4034328" y="5278941"/>
                </a:cubicBezTo>
                <a:cubicBezTo>
                  <a:pt x="4008845" y="5280382"/>
                  <a:pt x="3971113" y="5268624"/>
                  <a:pt x="3975385" y="5283804"/>
                </a:cubicBezTo>
                <a:cubicBezTo>
                  <a:pt x="3939593" y="5263231"/>
                  <a:pt x="3940927" y="5284115"/>
                  <a:pt x="3902682" y="5278816"/>
                </a:cubicBezTo>
                <a:cubicBezTo>
                  <a:pt x="3882526" y="5271283"/>
                  <a:pt x="3856417" y="5267233"/>
                  <a:pt x="3843763" y="5276642"/>
                </a:cubicBezTo>
                <a:cubicBezTo>
                  <a:pt x="3766863" y="5264696"/>
                  <a:pt x="3813381" y="5261088"/>
                  <a:pt x="3734981" y="5248544"/>
                </a:cubicBezTo>
                <a:cubicBezTo>
                  <a:pt x="3694311" y="5242227"/>
                  <a:pt x="3633976" y="5239795"/>
                  <a:pt x="3602355" y="5230777"/>
                </a:cubicBezTo>
                <a:cubicBezTo>
                  <a:pt x="3570735" y="5221759"/>
                  <a:pt x="3562983" y="5225833"/>
                  <a:pt x="3538517" y="5219315"/>
                </a:cubicBezTo>
                <a:cubicBezTo>
                  <a:pt x="3514052" y="5212798"/>
                  <a:pt x="3482747" y="5212305"/>
                  <a:pt x="3463058" y="5208965"/>
                </a:cubicBezTo>
                <a:cubicBezTo>
                  <a:pt x="3443369" y="5205624"/>
                  <a:pt x="3422900" y="5197673"/>
                  <a:pt x="3420380" y="5199276"/>
                </a:cubicBezTo>
                <a:cubicBezTo>
                  <a:pt x="3380714" y="5190779"/>
                  <a:pt x="3368868" y="5201274"/>
                  <a:pt x="3345184" y="5183516"/>
                </a:cubicBezTo>
                <a:cubicBezTo>
                  <a:pt x="3324916" y="5181274"/>
                  <a:pt x="3320333" y="5179327"/>
                  <a:pt x="3298771" y="5178904"/>
                </a:cubicBezTo>
                <a:cubicBezTo>
                  <a:pt x="3277209" y="5178481"/>
                  <a:pt x="3245843" y="5181014"/>
                  <a:pt x="3215809" y="5180977"/>
                </a:cubicBezTo>
                <a:cubicBezTo>
                  <a:pt x="3184688" y="5182696"/>
                  <a:pt x="3183910" y="5199151"/>
                  <a:pt x="3154917" y="5182487"/>
                </a:cubicBezTo>
                <a:cubicBezTo>
                  <a:pt x="3155210" y="5186026"/>
                  <a:pt x="3140142" y="5187176"/>
                  <a:pt x="3136265" y="5187060"/>
                </a:cubicBezTo>
                <a:lnTo>
                  <a:pt x="3105563" y="5188768"/>
                </a:lnTo>
                <a:lnTo>
                  <a:pt x="3102974" y="5183180"/>
                </a:lnTo>
                <a:cubicBezTo>
                  <a:pt x="3091506" y="5180875"/>
                  <a:pt x="3071814" y="5186387"/>
                  <a:pt x="3060354" y="5187376"/>
                </a:cubicBezTo>
                <a:lnTo>
                  <a:pt x="3034213" y="5189113"/>
                </a:lnTo>
                <a:lnTo>
                  <a:pt x="3024272" y="5188328"/>
                </a:lnTo>
                <a:lnTo>
                  <a:pt x="3020033" y="5188388"/>
                </a:lnTo>
                <a:lnTo>
                  <a:pt x="3009083" y="5184215"/>
                </a:lnTo>
                <a:cubicBezTo>
                  <a:pt x="2998901" y="5183170"/>
                  <a:pt x="2991286" y="5176456"/>
                  <a:pt x="2985198" y="5175435"/>
                </a:cubicBezTo>
                <a:cubicBezTo>
                  <a:pt x="2979110" y="5174414"/>
                  <a:pt x="2977314" y="5182166"/>
                  <a:pt x="2972552" y="5178092"/>
                </a:cubicBezTo>
                <a:cubicBezTo>
                  <a:pt x="2978585" y="5175121"/>
                  <a:pt x="2969122" y="5172700"/>
                  <a:pt x="2964948" y="5170542"/>
                </a:cubicBezTo>
                <a:lnTo>
                  <a:pt x="2927081" y="5167883"/>
                </a:lnTo>
                <a:cubicBezTo>
                  <a:pt x="2881315" y="5170765"/>
                  <a:pt x="2897505" y="5157632"/>
                  <a:pt x="2883507" y="5165948"/>
                </a:cubicBezTo>
                <a:cubicBezTo>
                  <a:pt x="2848802" y="5172562"/>
                  <a:pt x="2841183" y="5172540"/>
                  <a:pt x="2828808" y="5171024"/>
                </a:cubicBezTo>
                <a:cubicBezTo>
                  <a:pt x="2789723" y="5176358"/>
                  <a:pt x="2783598" y="5178552"/>
                  <a:pt x="2733350" y="5182954"/>
                </a:cubicBezTo>
                <a:cubicBezTo>
                  <a:pt x="2705294" y="5195484"/>
                  <a:pt x="2697276" y="5196299"/>
                  <a:pt x="2676026" y="5201528"/>
                </a:cubicBezTo>
                <a:cubicBezTo>
                  <a:pt x="2649850" y="5209688"/>
                  <a:pt x="2656777" y="5215631"/>
                  <a:pt x="2624966" y="5219503"/>
                </a:cubicBezTo>
                <a:cubicBezTo>
                  <a:pt x="2608822" y="5223802"/>
                  <a:pt x="2596717" y="5233960"/>
                  <a:pt x="2586657" y="5237693"/>
                </a:cubicBezTo>
                <a:cubicBezTo>
                  <a:pt x="2576598" y="5241426"/>
                  <a:pt x="2572560" y="5240215"/>
                  <a:pt x="2555604" y="5242950"/>
                </a:cubicBezTo>
                <a:cubicBezTo>
                  <a:pt x="2544327" y="5242024"/>
                  <a:pt x="2507818" y="5241999"/>
                  <a:pt x="2501014" y="5243732"/>
                </a:cubicBezTo>
                <a:cubicBezTo>
                  <a:pt x="2481627" y="5253849"/>
                  <a:pt x="2464234" y="5242512"/>
                  <a:pt x="2430333" y="5242347"/>
                </a:cubicBezTo>
                <a:lnTo>
                  <a:pt x="2390297" y="5243718"/>
                </a:lnTo>
                <a:cubicBezTo>
                  <a:pt x="2383025" y="5238323"/>
                  <a:pt x="2325738" y="5236407"/>
                  <a:pt x="2321676" y="5229096"/>
                </a:cubicBezTo>
                <a:cubicBezTo>
                  <a:pt x="2300682" y="5221752"/>
                  <a:pt x="2300605" y="5203239"/>
                  <a:pt x="2268081" y="5196194"/>
                </a:cubicBezTo>
                <a:cubicBezTo>
                  <a:pt x="2250549" y="5189151"/>
                  <a:pt x="2260291" y="5206888"/>
                  <a:pt x="2216485" y="5186836"/>
                </a:cubicBezTo>
                <a:cubicBezTo>
                  <a:pt x="2176812" y="5155811"/>
                  <a:pt x="2009284" y="5133290"/>
                  <a:pt x="2001494" y="5079343"/>
                </a:cubicBezTo>
                <a:cubicBezTo>
                  <a:pt x="1930452" y="5061834"/>
                  <a:pt x="1990088" y="5062662"/>
                  <a:pt x="1894629" y="5047832"/>
                </a:cubicBezTo>
                <a:cubicBezTo>
                  <a:pt x="1809963" y="5035276"/>
                  <a:pt x="1557661" y="5013588"/>
                  <a:pt x="1500237" y="4994679"/>
                </a:cubicBezTo>
                <a:cubicBezTo>
                  <a:pt x="1422590" y="4985100"/>
                  <a:pt x="1462550" y="4984560"/>
                  <a:pt x="1428745" y="4990358"/>
                </a:cubicBezTo>
                <a:cubicBezTo>
                  <a:pt x="1371818" y="4998904"/>
                  <a:pt x="1368586" y="4981591"/>
                  <a:pt x="1331117" y="4982813"/>
                </a:cubicBezTo>
                <a:cubicBezTo>
                  <a:pt x="1275392" y="4969813"/>
                  <a:pt x="1167811" y="4963517"/>
                  <a:pt x="1094400" y="4949677"/>
                </a:cubicBezTo>
                <a:cubicBezTo>
                  <a:pt x="1032555" y="4940283"/>
                  <a:pt x="1020613" y="4926459"/>
                  <a:pt x="960420" y="4921601"/>
                </a:cubicBezTo>
                <a:cubicBezTo>
                  <a:pt x="926461" y="4913284"/>
                  <a:pt x="907935" y="4932317"/>
                  <a:pt x="890651" y="4899776"/>
                </a:cubicBezTo>
                <a:cubicBezTo>
                  <a:pt x="868932" y="4886871"/>
                  <a:pt x="828943" y="4886321"/>
                  <a:pt x="792786" y="4879490"/>
                </a:cubicBezTo>
                <a:cubicBezTo>
                  <a:pt x="774601" y="4877972"/>
                  <a:pt x="755410" y="4883422"/>
                  <a:pt x="715957" y="4873155"/>
                </a:cubicBezTo>
                <a:cubicBezTo>
                  <a:pt x="685950" y="4865367"/>
                  <a:pt x="651097" y="4849744"/>
                  <a:pt x="647625" y="4870967"/>
                </a:cubicBezTo>
                <a:cubicBezTo>
                  <a:pt x="617175" y="4843306"/>
                  <a:pt x="628363" y="4862320"/>
                  <a:pt x="588833" y="4861867"/>
                </a:cubicBezTo>
                <a:cubicBezTo>
                  <a:pt x="485840" y="4832827"/>
                  <a:pt x="444489" y="4851587"/>
                  <a:pt x="366769" y="4836563"/>
                </a:cubicBezTo>
                <a:cubicBezTo>
                  <a:pt x="347086" y="4818158"/>
                  <a:pt x="343282" y="4863016"/>
                  <a:pt x="293285" y="4819988"/>
                </a:cubicBezTo>
                <a:cubicBezTo>
                  <a:pt x="289569" y="4822136"/>
                  <a:pt x="267030" y="4799681"/>
                  <a:pt x="251789" y="4793960"/>
                </a:cubicBezTo>
                <a:cubicBezTo>
                  <a:pt x="236548" y="4788239"/>
                  <a:pt x="215411" y="4786648"/>
                  <a:pt x="201835" y="4785664"/>
                </a:cubicBezTo>
                <a:cubicBezTo>
                  <a:pt x="188258" y="4784679"/>
                  <a:pt x="186209" y="4788050"/>
                  <a:pt x="170329" y="4788050"/>
                </a:cubicBezTo>
                <a:cubicBezTo>
                  <a:pt x="154448" y="4788050"/>
                  <a:pt x="132774" y="4775085"/>
                  <a:pt x="103478" y="4797957"/>
                </a:cubicBezTo>
                <a:cubicBezTo>
                  <a:pt x="89551" y="4796239"/>
                  <a:pt x="97852" y="4783571"/>
                  <a:pt x="86767" y="4777747"/>
                </a:cubicBezTo>
                <a:cubicBezTo>
                  <a:pt x="81225" y="4774835"/>
                  <a:pt x="72809" y="4772046"/>
                  <a:pt x="63762" y="4769537"/>
                </a:cubicBezTo>
                <a:lnTo>
                  <a:pt x="37001" y="4763022"/>
                </a:lnTo>
                <a:lnTo>
                  <a:pt x="37482" y="4761597"/>
                </a:lnTo>
                <a:cubicBezTo>
                  <a:pt x="35277" y="4760236"/>
                  <a:pt x="31697" y="4759001"/>
                  <a:pt x="30394" y="4758901"/>
                </a:cubicBezTo>
                <a:cubicBezTo>
                  <a:pt x="29091" y="4758801"/>
                  <a:pt x="30066" y="4759837"/>
                  <a:pt x="36971" y="4763015"/>
                </a:cubicBezTo>
                <a:lnTo>
                  <a:pt x="37001" y="4763022"/>
                </a:lnTo>
                <a:lnTo>
                  <a:pt x="36315" y="4765055"/>
                </a:lnTo>
                <a:cubicBezTo>
                  <a:pt x="32115" y="4765663"/>
                  <a:pt x="22886" y="4765389"/>
                  <a:pt x="4975" y="4763227"/>
                </a:cubicBezTo>
                <a:lnTo>
                  <a:pt x="0" y="4762420"/>
                </a:lnTo>
                <a:close/>
              </a:path>
            </a:pathLst>
          </a:custGeom>
        </p:spPr>
      </p:pic>
      <p:sp>
        <p:nvSpPr>
          <p:cNvPr id="2" name="Title 1">
            <a:extLst>
              <a:ext uri="{FF2B5EF4-FFF2-40B4-BE49-F238E27FC236}">
                <a16:creationId xmlns:a16="http://schemas.microsoft.com/office/drawing/2014/main" id="{9C9F0112-ACCD-48BF-A61E-59FA86034B8D}"/>
              </a:ext>
            </a:extLst>
          </p:cNvPr>
          <p:cNvSpPr>
            <a:spLocks noGrp="1"/>
          </p:cNvSpPr>
          <p:nvPr>
            <p:ph type="title"/>
          </p:nvPr>
        </p:nvSpPr>
        <p:spPr>
          <a:xfrm>
            <a:off x="838200" y="184805"/>
            <a:ext cx="10515600" cy="1505883"/>
          </a:xfrm>
          <a:solidFill>
            <a:schemeClr val="accent6">
              <a:lumMod val="60000"/>
              <a:lumOff val="40000"/>
            </a:schemeClr>
          </a:solidFill>
        </p:spPr>
        <p:txBody>
          <a:bodyPr vert="horz" lIns="91440" tIns="45720" rIns="91440" bIns="45720" rtlCol="0" anchor="ctr">
            <a:normAutofit/>
          </a:bodyPr>
          <a:lstStyle/>
          <a:p>
            <a:pPr algn="ctr"/>
            <a:r>
              <a:rPr lang="en-US" sz="5200" kern="1200" dirty="0">
                <a:solidFill>
                  <a:schemeClr val="tx1"/>
                </a:solidFill>
                <a:latin typeface="+mj-lt"/>
                <a:ea typeface="+mj-ea"/>
                <a:cs typeface="+mj-cs"/>
              </a:rPr>
              <a:t>Inside the Pony Barn </a:t>
            </a:r>
          </a:p>
        </p:txBody>
      </p:sp>
    </p:spTree>
    <p:extLst>
      <p:ext uri="{BB962C8B-B14F-4D97-AF65-F5344CB8AC3E}">
        <p14:creationId xmlns:p14="http://schemas.microsoft.com/office/powerpoint/2010/main" val="29556948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9254D4-A72C-4F8B-88F5-B94B4CBCC36A}"/>
              </a:ext>
            </a:extLst>
          </p:cNvPr>
          <p:cNvSpPr>
            <a:spLocks noGrp="1"/>
          </p:cNvSpPr>
          <p:nvPr>
            <p:ph type="title"/>
          </p:nvPr>
        </p:nvSpPr>
        <p:spPr>
          <a:xfrm>
            <a:off x="527538" y="4756638"/>
            <a:ext cx="11139854" cy="930447"/>
          </a:xfrm>
          <a:solidFill>
            <a:schemeClr val="accent5">
              <a:lumMod val="75000"/>
            </a:schemeClr>
          </a:solidFill>
        </p:spPr>
        <p:txBody>
          <a:bodyPr vert="horz" lIns="91440" tIns="45720" rIns="91440" bIns="45720" rtlCol="0" anchor="b">
            <a:normAutofit/>
          </a:bodyPr>
          <a:lstStyle/>
          <a:p>
            <a:pPr algn="ctr"/>
            <a:r>
              <a:rPr lang="en-US" sz="5400" dirty="0">
                <a:solidFill>
                  <a:srgbClr val="FFFFFF"/>
                </a:solidFill>
              </a:rPr>
              <a:t>June Farm Wedding Venue</a:t>
            </a:r>
          </a:p>
        </p:txBody>
      </p:sp>
      <p:pic>
        <p:nvPicPr>
          <p:cNvPr id="6" name="Content Placeholder 5" descr="A picture containing people, several&#10;&#10;Description automatically generated">
            <a:extLst>
              <a:ext uri="{FF2B5EF4-FFF2-40B4-BE49-F238E27FC236}">
                <a16:creationId xmlns:a16="http://schemas.microsoft.com/office/drawing/2014/main" id="{853E992A-AC7F-4DB3-AFDF-2BEEE5C82B1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49180" y="307731"/>
            <a:ext cx="3997637" cy="3997637"/>
          </a:xfrm>
          <a:prstGeom prst="rect">
            <a:avLst/>
          </a:prstGeom>
        </p:spPr>
      </p:pic>
      <p:pic>
        <p:nvPicPr>
          <p:cNvPr id="8" name="Content Placeholder 7" descr="A picture containing tree, outdoor, ground&#10;&#10;Description automatically generated">
            <a:extLst>
              <a:ext uri="{FF2B5EF4-FFF2-40B4-BE49-F238E27FC236}">
                <a16:creationId xmlns:a16="http://schemas.microsoft.com/office/drawing/2014/main" id="{FCBE4317-5A8B-4411-B11E-826E5B008FB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16043" y="485637"/>
            <a:ext cx="5455917" cy="3641824"/>
          </a:xfrm>
          <a:prstGeom prst="rect">
            <a:avLst/>
          </a:prstGeom>
        </p:spPr>
      </p:pic>
      <p:cxnSp>
        <p:nvCxnSpPr>
          <p:cNvPr id="17" name="Straight Connector 1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84100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picture containing tree, outdoor, ground, person&#10;&#10;Description automatically generated">
            <a:extLst>
              <a:ext uri="{FF2B5EF4-FFF2-40B4-BE49-F238E27FC236}">
                <a16:creationId xmlns:a16="http://schemas.microsoft.com/office/drawing/2014/main" id="{F4D214F0-1D98-475B-A8CC-C043C337F9F9}"/>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35144" b="19856"/>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6DD06A-5076-4B06-B548-C0A51FB3413D}"/>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Weddings on the farm </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37553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picture containing outdoor, tree, sky, building&#10;&#10;Description automatically generated">
            <a:extLst>
              <a:ext uri="{FF2B5EF4-FFF2-40B4-BE49-F238E27FC236}">
                <a16:creationId xmlns:a16="http://schemas.microsoft.com/office/drawing/2014/main" id="{FBF7B3E9-3450-4126-B49E-CDFE96D2695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038600" y="1190625"/>
            <a:ext cx="3565525" cy="4471988"/>
          </a:xfrm>
        </p:spPr>
      </p:pic>
      <p:pic>
        <p:nvPicPr>
          <p:cNvPr id="8" name="Content Placeholder 7" descr="A picture containing tree, outdoor, ground, outdoor object&#10;&#10;Description automatically generated">
            <a:extLst>
              <a:ext uri="{FF2B5EF4-FFF2-40B4-BE49-F238E27FC236}">
                <a16:creationId xmlns:a16="http://schemas.microsoft.com/office/drawing/2014/main" id="{FE6EB325-3B38-41B5-9B75-967D3F9620F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658100" y="1190625"/>
            <a:ext cx="3565525" cy="4471988"/>
          </a:xfrm>
        </p:spPr>
      </p:pic>
      <p:sp>
        <p:nvSpPr>
          <p:cNvPr id="2" name="Title 1">
            <a:extLst>
              <a:ext uri="{FF2B5EF4-FFF2-40B4-BE49-F238E27FC236}">
                <a16:creationId xmlns:a16="http://schemas.microsoft.com/office/drawing/2014/main" id="{22094F1D-12F0-4C16-8FE4-E38310DC8C13}"/>
              </a:ext>
            </a:extLst>
          </p:cNvPr>
          <p:cNvSpPr>
            <a:spLocks noGrp="1"/>
          </p:cNvSpPr>
          <p:nvPr>
            <p:ph type="title"/>
          </p:nvPr>
        </p:nvSpPr>
        <p:spPr>
          <a:xfrm>
            <a:off x="640080" y="2074363"/>
            <a:ext cx="2752354" cy="2709275"/>
          </a:xfrm>
          <a:prstGeom prst="ellipse">
            <a:avLst/>
          </a:prstGeom>
          <a:solidFill>
            <a:schemeClr val="accent6">
              <a:lumMod val="60000"/>
              <a:lumOff val="40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dirty="0"/>
              <a:t>June Farms </a:t>
            </a:r>
          </a:p>
        </p:txBody>
      </p:sp>
    </p:spTree>
    <p:extLst>
      <p:ext uri="{BB962C8B-B14F-4D97-AF65-F5344CB8AC3E}">
        <p14:creationId xmlns:p14="http://schemas.microsoft.com/office/powerpoint/2010/main" val="21651714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9D8467-BE88-4C6F-9F1D-DFED21A7F568}"/>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June Farms Events </a:t>
            </a:r>
          </a:p>
        </p:txBody>
      </p:sp>
      <p:cxnSp>
        <p:nvCxnSpPr>
          <p:cNvPr id="15" name="Straight Connector 1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Content Placeholder 5" descr="Table&#10;&#10;Description automatically generated">
            <a:extLst>
              <a:ext uri="{FF2B5EF4-FFF2-40B4-BE49-F238E27FC236}">
                <a16:creationId xmlns:a16="http://schemas.microsoft.com/office/drawing/2014/main" id="{03D3F765-C891-4951-91EA-CBEC4268C63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60707" y="2426818"/>
            <a:ext cx="3997637" cy="3997637"/>
          </a:xfrm>
          <a:prstGeom prst="rect">
            <a:avLst/>
          </a:prstGeom>
        </p:spPr>
      </p:pic>
      <p:cxnSp>
        <p:nvCxnSpPr>
          <p:cNvPr id="17" name="Straight Connector 16">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8" name="Content Placeholder 7" descr="A picture containing text, ground, chicken, bird&#10;&#10;Description automatically generated">
            <a:extLst>
              <a:ext uri="{FF2B5EF4-FFF2-40B4-BE49-F238E27FC236}">
                <a16:creationId xmlns:a16="http://schemas.microsoft.com/office/drawing/2014/main" id="{CDBD3DA4-0EA5-40CC-AD6B-58D5762695D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74213" y="2426818"/>
            <a:ext cx="3997637" cy="3997637"/>
          </a:xfrm>
          <a:prstGeom prst="rect">
            <a:avLst/>
          </a:prstGeom>
        </p:spPr>
      </p:pic>
    </p:spTree>
    <p:extLst>
      <p:ext uri="{BB962C8B-B14F-4D97-AF65-F5344CB8AC3E}">
        <p14:creationId xmlns:p14="http://schemas.microsoft.com/office/powerpoint/2010/main" val="30857228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grass, sky, cow, outdoor&#10;&#10;Description automatically generated">
            <a:extLst>
              <a:ext uri="{FF2B5EF4-FFF2-40B4-BE49-F238E27FC236}">
                <a16:creationId xmlns:a16="http://schemas.microsoft.com/office/drawing/2014/main" id="{12B8EC48-A9F2-47E1-9E3B-0ADD4C78FB02}"/>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813" r="316"/>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13" name="Freeform: Shape 12">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BFCCAD7-CC76-4F0A-ADDE-64902323F70D}"/>
              </a:ext>
            </a:extLst>
          </p:cNvPr>
          <p:cNvSpPr>
            <a:spLocks noGrp="1"/>
          </p:cNvSpPr>
          <p:nvPr>
            <p:ph type="title"/>
          </p:nvPr>
        </p:nvSpPr>
        <p:spPr>
          <a:xfrm>
            <a:off x="371094" y="1620520"/>
            <a:ext cx="3438144" cy="666496"/>
          </a:xfrm>
          <a:solidFill>
            <a:schemeClr val="accent6">
              <a:lumMod val="60000"/>
              <a:lumOff val="40000"/>
            </a:schemeClr>
          </a:solidFill>
          <a:ln>
            <a:solidFill>
              <a:schemeClr val="accent6">
                <a:lumMod val="60000"/>
                <a:lumOff val="40000"/>
              </a:schemeClr>
            </a:solidFill>
          </a:ln>
        </p:spPr>
        <p:txBody>
          <a:bodyPr vert="horz" lIns="91440" tIns="45720" rIns="91440" bIns="45720" rtlCol="0" anchor="b">
            <a:normAutofit/>
          </a:bodyPr>
          <a:lstStyle/>
          <a:p>
            <a:r>
              <a:rPr lang="en-US" sz="2800" dirty="0"/>
              <a:t>Key Take Away Points</a:t>
            </a:r>
          </a:p>
        </p:txBody>
      </p:sp>
      <p:sp>
        <p:nvSpPr>
          <p:cNvPr id="17" name="Rectangle 1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ED1F7C87-418B-48F6-B966-B5783F76AE84}"/>
              </a:ext>
            </a:extLst>
          </p:cNvPr>
          <p:cNvSpPr>
            <a:spLocks noGrp="1"/>
          </p:cNvSpPr>
          <p:nvPr>
            <p:ph sz="half" idx="1"/>
          </p:nvPr>
        </p:nvSpPr>
        <p:spPr>
          <a:xfrm>
            <a:off x="371094" y="2718054"/>
            <a:ext cx="3438906" cy="3207258"/>
          </a:xfrm>
        </p:spPr>
        <p:txBody>
          <a:bodyPr vert="horz" lIns="91440" tIns="45720" rIns="91440" bIns="45720" rtlCol="0" anchor="t">
            <a:normAutofit/>
          </a:bodyPr>
          <a:lstStyle/>
          <a:p>
            <a:endParaRPr lang="en-US" sz="1600"/>
          </a:p>
          <a:p>
            <a:r>
              <a:rPr lang="en-US" sz="1600"/>
              <a:t>An on-farm Airbnb can generate significant additional income</a:t>
            </a:r>
          </a:p>
          <a:p>
            <a:r>
              <a:rPr lang="en-US" sz="1600"/>
              <a:t>You need to insure it fits you and your operation</a:t>
            </a:r>
          </a:p>
          <a:p>
            <a:r>
              <a:rPr lang="en-US" sz="1600"/>
              <a:t>You can start small and grow – all levels of accommodation are desired</a:t>
            </a:r>
          </a:p>
          <a:p>
            <a:endParaRPr lang="en-US" sz="1600"/>
          </a:p>
          <a:p>
            <a:r>
              <a:rPr lang="en-US" sz="1600"/>
              <a:t>Always create value for your guests</a:t>
            </a:r>
          </a:p>
          <a:p>
            <a:endParaRPr lang="en-US" sz="1600"/>
          </a:p>
        </p:txBody>
      </p:sp>
    </p:spTree>
    <p:extLst>
      <p:ext uri="{BB962C8B-B14F-4D97-AF65-F5344CB8AC3E}">
        <p14:creationId xmlns:p14="http://schemas.microsoft.com/office/powerpoint/2010/main" val="9018327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2139-F3B5-4671-B16A-9EF37B779190}"/>
              </a:ext>
            </a:extLst>
          </p:cNvPr>
          <p:cNvSpPr>
            <a:spLocks noGrp="1"/>
          </p:cNvSpPr>
          <p:nvPr>
            <p:ph type="title"/>
          </p:nvPr>
        </p:nvSpPr>
        <p:spPr>
          <a:solidFill>
            <a:schemeClr val="accent6">
              <a:lumMod val="60000"/>
              <a:lumOff val="40000"/>
            </a:schemeClr>
          </a:solidFill>
        </p:spPr>
        <p:txBody>
          <a:bodyPr/>
          <a:lstStyle/>
          <a:p>
            <a:pPr algn="ctr"/>
            <a:r>
              <a:rPr lang="en-US" b="1" dirty="0"/>
              <a:t>Questions &amp; Answers</a:t>
            </a:r>
          </a:p>
        </p:txBody>
      </p:sp>
      <p:pic>
        <p:nvPicPr>
          <p:cNvPr id="9" name="Content Placeholder 8" descr="A tree with no leaves&#10;&#10;Description automatically generated with medium confidence">
            <a:extLst>
              <a:ext uri="{FF2B5EF4-FFF2-40B4-BE49-F238E27FC236}">
                <a16:creationId xmlns:a16="http://schemas.microsoft.com/office/drawing/2014/main" id="{75955B1D-B36C-46A2-A91E-24EF5F7053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19146" y="1825625"/>
            <a:ext cx="2858814" cy="4351338"/>
          </a:xfrm>
        </p:spPr>
      </p:pic>
    </p:spTree>
    <p:extLst>
      <p:ext uri="{BB962C8B-B14F-4D97-AF65-F5344CB8AC3E}">
        <p14:creationId xmlns:p14="http://schemas.microsoft.com/office/powerpoint/2010/main" val="576272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F6F35-8A4A-48F9-A72A-45B464ABA2F6}"/>
              </a:ext>
            </a:extLst>
          </p:cNvPr>
          <p:cNvSpPr>
            <a:spLocks noGrp="1"/>
          </p:cNvSpPr>
          <p:nvPr>
            <p:ph type="title"/>
          </p:nvPr>
        </p:nvSpPr>
        <p:spPr>
          <a:xfrm>
            <a:off x="648929" y="629266"/>
            <a:ext cx="3505495" cy="1622321"/>
          </a:xfrm>
          <a:solidFill>
            <a:schemeClr val="accent6">
              <a:lumMod val="60000"/>
              <a:lumOff val="40000"/>
            </a:schemeClr>
          </a:solidFill>
        </p:spPr>
        <p:txBody>
          <a:bodyPr vert="horz" lIns="91440" tIns="45720" rIns="91440" bIns="45720" rtlCol="0" anchor="ctr">
            <a:normAutofit/>
          </a:bodyPr>
          <a:lstStyle/>
          <a:p>
            <a:r>
              <a:rPr lang="en-US" b="1" kern="1200" dirty="0">
                <a:solidFill>
                  <a:schemeClr val="tx1"/>
                </a:solidFill>
                <a:latin typeface="+mj-lt"/>
                <a:ea typeface="+mj-ea"/>
                <a:cs typeface="+mj-cs"/>
              </a:rPr>
              <a:t>What is Airbnb </a:t>
            </a:r>
          </a:p>
        </p:txBody>
      </p:sp>
      <p:sp>
        <p:nvSpPr>
          <p:cNvPr id="4" name="Content Placeholder 3">
            <a:extLst>
              <a:ext uri="{FF2B5EF4-FFF2-40B4-BE49-F238E27FC236}">
                <a16:creationId xmlns:a16="http://schemas.microsoft.com/office/drawing/2014/main" id="{CE39A678-11C4-4FC8-A8BE-B20C1D0940DB}"/>
              </a:ext>
            </a:extLst>
          </p:cNvPr>
          <p:cNvSpPr>
            <a:spLocks noGrp="1"/>
          </p:cNvSpPr>
          <p:nvPr>
            <p:ph sz="half" idx="2"/>
          </p:nvPr>
        </p:nvSpPr>
        <p:spPr>
          <a:xfrm>
            <a:off x="648931" y="2438400"/>
            <a:ext cx="3505494" cy="3785419"/>
          </a:xfrm>
        </p:spPr>
        <p:txBody>
          <a:bodyPr vert="horz" lIns="91440" tIns="45720" rIns="91440" bIns="45720" rtlCol="0">
            <a:normAutofit fontScale="92500" lnSpcReduction="10000"/>
          </a:bodyPr>
          <a:lstStyle/>
          <a:p>
            <a:r>
              <a:rPr lang="en-US" sz="2000" dirty="0">
                <a:hlinkClick r:id="rId2"/>
              </a:rPr>
              <a:t>https://www.airbnb.com/</a:t>
            </a:r>
            <a:endParaRPr lang="en-US" sz="2000" dirty="0"/>
          </a:p>
          <a:p>
            <a:r>
              <a:rPr lang="en-US" sz="2000" dirty="0"/>
              <a:t>The world largest On-line platform allowing people to book rooms &amp; experiences.</a:t>
            </a:r>
          </a:p>
          <a:p>
            <a:r>
              <a:rPr lang="en-US" sz="2000" dirty="0"/>
              <a:t>They collect a fee from both host and guest and handle all taxes.</a:t>
            </a:r>
          </a:p>
          <a:p>
            <a:r>
              <a:rPr lang="en-US" sz="2000" dirty="0"/>
              <a:t>Provide </a:t>
            </a:r>
            <a:r>
              <a:rPr lang="en-US" sz="2000" b="1" dirty="0"/>
              <a:t>some</a:t>
            </a:r>
            <a:r>
              <a:rPr lang="en-US" sz="2000" dirty="0"/>
              <a:t> insurance protection.</a:t>
            </a:r>
          </a:p>
          <a:p>
            <a:r>
              <a:rPr lang="en-US" sz="2000" dirty="0"/>
              <a:t>You receive ratings and reviews from guests as well as rate guests. </a:t>
            </a:r>
          </a:p>
          <a:p>
            <a:r>
              <a:rPr lang="en-US" sz="2000" dirty="0"/>
              <a:t>Easy to use</a:t>
            </a:r>
          </a:p>
          <a:p>
            <a:endParaRPr lang="en-US" sz="2000" dirty="0"/>
          </a:p>
        </p:txBody>
      </p:sp>
      <p:sp>
        <p:nvSpPr>
          <p:cNvPr id="11" name="Rectangle 1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59ACD0FF-B6DA-46C4-AE2B-D923461EE1D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018704" y="807593"/>
            <a:ext cx="4793647" cy="5239568"/>
          </a:xfrm>
          <a:prstGeom prst="rect">
            <a:avLst/>
          </a:prstGeom>
          <a:effectLst/>
        </p:spPr>
      </p:pic>
    </p:spTree>
    <p:extLst>
      <p:ext uri="{BB962C8B-B14F-4D97-AF65-F5344CB8AC3E}">
        <p14:creationId xmlns:p14="http://schemas.microsoft.com/office/powerpoint/2010/main" val="4050103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AC62171-C16B-45BD-A89E-DA1A176202A6}"/>
              </a:ext>
            </a:extLst>
          </p:cNvPr>
          <p:cNvSpPr>
            <a:spLocks noGrp="1"/>
          </p:cNvSpPr>
          <p:nvPr>
            <p:ph type="title"/>
          </p:nvPr>
        </p:nvSpPr>
        <p:spPr>
          <a:xfrm>
            <a:off x="1146879" y="998002"/>
            <a:ext cx="3182940" cy="1471959"/>
          </a:xfrm>
        </p:spPr>
        <p:txBody>
          <a:bodyPr vert="horz" lIns="91440" tIns="45720" rIns="91440" bIns="45720" rtlCol="0" anchor="ctr">
            <a:normAutofit/>
          </a:bodyPr>
          <a:lstStyle/>
          <a:p>
            <a:r>
              <a:rPr lang="en-US" sz="3600" b="1" kern="1200">
                <a:solidFill>
                  <a:srgbClr val="FFFFFF"/>
                </a:solidFill>
                <a:latin typeface="+mj-lt"/>
                <a:ea typeface="+mj-ea"/>
                <a:cs typeface="+mj-cs"/>
              </a:rPr>
              <a:t>Tips for success</a:t>
            </a:r>
          </a:p>
        </p:txBody>
      </p:sp>
      <p:sp>
        <p:nvSpPr>
          <p:cNvPr id="3" name="Content Placeholder 2">
            <a:extLst>
              <a:ext uri="{FF2B5EF4-FFF2-40B4-BE49-F238E27FC236}">
                <a16:creationId xmlns:a16="http://schemas.microsoft.com/office/drawing/2014/main" id="{DC69C6B3-7679-4B9A-8D5E-93E6ABE021F3}"/>
              </a:ext>
            </a:extLst>
          </p:cNvPr>
          <p:cNvSpPr>
            <a:spLocks noGrp="1"/>
          </p:cNvSpPr>
          <p:nvPr>
            <p:ph sz="half" idx="1"/>
          </p:nvPr>
        </p:nvSpPr>
        <p:spPr>
          <a:xfrm>
            <a:off x="1139635" y="2186609"/>
            <a:ext cx="3200451" cy="3345481"/>
          </a:xfrm>
        </p:spPr>
        <p:txBody>
          <a:bodyPr vert="horz" lIns="91440" tIns="45720" rIns="91440" bIns="45720" rtlCol="0" anchor="t">
            <a:normAutofit/>
          </a:bodyPr>
          <a:lstStyle/>
          <a:p>
            <a:r>
              <a:rPr lang="en-US" sz="1400" dirty="0">
                <a:solidFill>
                  <a:srgbClr val="FEFFFF"/>
                </a:solidFill>
              </a:rPr>
              <a:t>Set a fair price</a:t>
            </a:r>
          </a:p>
          <a:p>
            <a:r>
              <a:rPr lang="en-US" sz="1400" dirty="0">
                <a:solidFill>
                  <a:srgbClr val="FEFFFF"/>
                </a:solidFill>
              </a:rPr>
              <a:t>Good pictures that accurately represent your place </a:t>
            </a:r>
          </a:p>
          <a:p>
            <a:r>
              <a:rPr lang="en-US" sz="1400" dirty="0">
                <a:solidFill>
                  <a:srgbClr val="FEFFFF"/>
                </a:solidFill>
              </a:rPr>
              <a:t>Communication and (always do it  through Airbnb app)</a:t>
            </a:r>
          </a:p>
          <a:p>
            <a:r>
              <a:rPr lang="en-US" sz="1400" dirty="0">
                <a:solidFill>
                  <a:srgbClr val="FEFFFF"/>
                </a:solidFill>
              </a:rPr>
              <a:t>Under promise and over deliver</a:t>
            </a:r>
          </a:p>
          <a:p>
            <a:r>
              <a:rPr lang="en-US" sz="1400" dirty="0">
                <a:solidFill>
                  <a:srgbClr val="FEFFFF"/>
                </a:solidFill>
              </a:rPr>
              <a:t>Set right expectations </a:t>
            </a:r>
          </a:p>
          <a:p>
            <a:r>
              <a:rPr lang="en-US" sz="1400" dirty="0">
                <a:solidFill>
                  <a:srgbClr val="FEFFFF"/>
                </a:solidFill>
              </a:rPr>
              <a:t>Vet your guests </a:t>
            </a:r>
          </a:p>
          <a:p>
            <a:r>
              <a:rPr lang="en-US" sz="1400" dirty="0">
                <a:solidFill>
                  <a:srgbClr val="FEFFFF"/>
                </a:solidFill>
              </a:rPr>
              <a:t>Recommendations for things to do, places to eat. </a:t>
            </a:r>
          </a:p>
          <a:p>
            <a:r>
              <a:rPr lang="en-US" sz="1400" dirty="0">
                <a:solidFill>
                  <a:srgbClr val="FEFFFF"/>
                </a:solidFill>
              </a:rPr>
              <a:t>Know when to offer a refund </a:t>
            </a:r>
          </a:p>
          <a:p>
            <a:endParaRPr lang="en-US" sz="1300" dirty="0">
              <a:solidFill>
                <a:srgbClr val="FEFFFF"/>
              </a:solidFill>
            </a:endParaRPr>
          </a:p>
          <a:p>
            <a:endParaRPr lang="en-US" sz="1300" dirty="0">
              <a:solidFill>
                <a:srgbClr val="FEFFFF"/>
              </a:solidFill>
            </a:endParaRPr>
          </a:p>
          <a:p>
            <a:endParaRPr lang="en-US" sz="1300" dirty="0">
              <a:solidFill>
                <a:srgbClr val="FEFFFF"/>
              </a:solidFill>
            </a:endParaRPr>
          </a:p>
        </p:txBody>
      </p:sp>
      <p:pic>
        <p:nvPicPr>
          <p:cNvPr id="6" name="Content Placeholder 5">
            <a:extLst>
              <a:ext uri="{FF2B5EF4-FFF2-40B4-BE49-F238E27FC236}">
                <a16:creationId xmlns:a16="http://schemas.microsoft.com/office/drawing/2014/main" id="{4E7701BD-9206-48C5-9AAB-6BDE512026E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98268" y="1430175"/>
            <a:ext cx="6539075" cy="3678229"/>
          </a:xfrm>
          <a:prstGeom prst="rect">
            <a:avLst/>
          </a:prstGeom>
        </p:spPr>
      </p:pic>
    </p:spTree>
    <p:extLst>
      <p:ext uri="{BB962C8B-B14F-4D97-AF65-F5344CB8AC3E}">
        <p14:creationId xmlns:p14="http://schemas.microsoft.com/office/powerpoint/2010/main" val="3348012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6BFFF207-C9D3-4704-B1CB-FDB4DE934860}"/>
              </a:ext>
            </a:extLst>
          </p:cNvPr>
          <p:cNvGraphicFramePr>
            <a:graphicFrameLocks noGrp="1"/>
          </p:cNvGraphicFramePr>
          <p:nvPr>
            <p:extLst>
              <p:ext uri="{D42A27DB-BD31-4B8C-83A1-F6EECF244321}">
                <p14:modId xmlns:p14="http://schemas.microsoft.com/office/powerpoint/2010/main" val="1160202102"/>
              </p:ext>
            </p:extLst>
          </p:nvPr>
        </p:nvGraphicFramePr>
        <p:xfrm>
          <a:off x="752475" y="320538"/>
          <a:ext cx="9601200" cy="6346962"/>
        </p:xfrm>
        <a:graphic>
          <a:graphicData uri="http://schemas.openxmlformats.org/drawingml/2006/table">
            <a:tbl>
              <a:tblPr firstRow="1" firstCol="1" bandRow="1">
                <a:tableStyleId>{5C22544A-7EE6-4342-B048-85BDC9FD1C3A}</a:tableStyleId>
              </a:tblPr>
              <a:tblGrid>
                <a:gridCol w="9601200">
                  <a:extLst>
                    <a:ext uri="{9D8B030D-6E8A-4147-A177-3AD203B41FA5}">
                      <a16:colId xmlns:a16="http://schemas.microsoft.com/office/drawing/2014/main" val="2318774050"/>
                    </a:ext>
                  </a:extLst>
                </a:gridCol>
              </a:tblGrid>
              <a:tr h="6346962">
                <a:tc>
                  <a:txBody>
                    <a:bodyPr/>
                    <a:lstStyle/>
                    <a:p>
                      <a:pPr marL="457200" marR="0" lvl="1" algn="l">
                        <a:lnSpc>
                          <a:spcPts val="2100"/>
                        </a:lnSpc>
                        <a:spcBef>
                          <a:spcPts val="0"/>
                        </a:spcBef>
                        <a:spcAft>
                          <a:spcPts val="0"/>
                        </a:spcAft>
                      </a:pPr>
                      <a:r>
                        <a:rPr lang="en-US" sz="2800" b="0" dirty="0">
                          <a:effectLst/>
                          <a:latin typeface="Times New Roman" panose="02020603050405020304" pitchFamily="18" charset="0"/>
                          <a:cs typeface="Times New Roman" panose="02020603050405020304" pitchFamily="18" charset="0"/>
                        </a:rPr>
                        <a:t>Our stay at the dome in the woods was amazing ! Even in the</a:t>
                      </a:r>
                    </a:p>
                    <a:p>
                      <a:pPr marL="457200" marR="0" lvl="1" algn="l">
                        <a:lnSpc>
                          <a:spcPts val="2100"/>
                        </a:lnSpc>
                        <a:spcBef>
                          <a:spcPts val="0"/>
                        </a:spcBef>
                        <a:spcAft>
                          <a:spcPts val="0"/>
                        </a:spcAft>
                      </a:pPr>
                      <a:endParaRPr lang="en-US" sz="2800" b="0" dirty="0">
                        <a:effectLst/>
                        <a:latin typeface="Times New Roman" panose="02020603050405020304" pitchFamily="18" charset="0"/>
                        <a:cs typeface="Times New Roman" panose="02020603050405020304" pitchFamily="18" charset="0"/>
                      </a:endParaRPr>
                    </a:p>
                    <a:p>
                      <a:pPr marL="457200" marR="0" lvl="1" algn="l">
                        <a:lnSpc>
                          <a:spcPts val="2100"/>
                        </a:lnSpc>
                        <a:spcBef>
                          <a:spcPts val="0"/>
                        </a:spcBef>
                        <a:spcAft>
                          <a:spcPts val="0"/>
                        </a:spcAft>
                      </a:pPr>
                      <a:r>
                        <a:rPr lang="en-US" sz="2800" b="0" dirty="0">
                          <a:effectLst/>
                          <a:latin typeface="Times New Roman" panose="02020603050405020304" pitchFamily="18" charset="0"/>
                          <a:cs typeface="Times New Roman" panose="02020603050405020304" pitchFamily="18" charset="0"/>
                        </a:rPr>
                        <a:t>20 degree weather we were able to make the most of our stay. </a:t>
                      </a:r>
                    </a:p>
                    <a:p>
                      <a:pPr marL="457200" marR="0" lvl="1" algn="l">
                        <a:lnSpc>
                          <a:spcPts val="2100"/>
                        </a:lnSpc>
                        <a:spcBef>
                          <a:spcPts val="0"/>
                        </a:spcBef>
                        <a:spcAft>
                          <a:spcPts val="0"/>
                        </a:spcAft>
                      </a:pPr>
                      <a:endParaRPr lang="en-US" sz="2800" b="0" dirty="0">
                        <a:effectLst/>
                        <a:latin typeface="Times New Roman" panose="02020603050405020304" pitchFamily="18" charset="0"/>
                        <a:cs typeface="Times New Roman" panose="02020603050405020304" pitchFamily="18" charset="0"/>
                      </a:endParaRPr>
                    </a:p>
                    <a:p>
                      <a:pPr marL="457200" marR="0" lvl="1" algn="l">
                        <a:lnSpc>
                          <a:spcPts val="2100"/>
                        </a:lnSpc>
                        <a:spcBef>
                          <a:spcPts val="0"/>
                        </a:spcBef>
                        <a:spcAft>
                          <a:spcPts val="0"/>
                        </a:spcAft>
                      </a:pPr>
                      <a:r>
                        <a:rPr lang="en-US" sz="2800" b="0" dirty="0">
                          <a:effectLst/>
                          <a:latin typeface="Times New Roman" panose="02020603050405020304" pitchFamily="18" charset="0"/>
                          <a:cs typeface="Times New Roman" panose="02020603050405020304" pitchFamily="18" charset="0"/>
                        </a:rPr>
                        <a:t>Everything about this stay exceeded our expectations, whether </a:t>
                      </a:r>
                    </a:p>
                    <a:p>
                      <a:pPr marL="457200" marR="0" lvl="1" algn="l">
                        <a:lnSpc>
                          <a:spcPts val="2100"/>
                        </a:lnSpc>
                        <a:spcBef>
                          <a:spcPts val="0"/>
                        </a:spcBef>
                        <a:spcAft>
                          <a:spcPts val="0"/>
                        </a:spcAft>
                      </a:pPr>
                      <a:endParaRPr lang="en-US" sz="2800" b="0" dirty="0">
                        <a:effectLst/>
                        <a:latin typeface="Times New Roman" panose="02020603050405020304" pitchFamily="18" charset="0"/>
                        <a:cs typeface="Times New Roman" panose="02020603050405020304" pitchFamily="18" charset="0"/>
                      </a:endParaRPr>
                    </a:p>
                    <a:p>
                      <a:pPr marL="457200" marR="0" lvl="1" algn="l">
                        <a:lnSpc>
                          <a:spcPts val="2100"/>
                        </a:lnSpc>
                        <a:spcBef>
                          <a:spcPts val="0"/>
                        </a:spcBef>
                        <a:spcAft>
                          <a:spcPts val="0"/>
                        </a:spcAft>
                      </a:pPr>
                      <a:r>
                        <a:rPr lang="en-US" sz="2800" b="0" dirty="0">
                          <a:effectLst/>
                          <a:latin typeface="Times New Roman" panose="02020603050405020304" pitchFamily="18" charset="0"/>
                          <a:cs typeface="Times New Roman" panose="02020603050405020304" pitchFamily="18" charset="0"/>
                        </a:rPr>
                        <a:t>it was walking around the farm with our dogs or sitting by the </a:t>
                      </a:r>
                    </a:p>
                    <a:p>
                      <a:pPr marL="457200" marR="0" lvl="1" algn="l">
                        <a:lnSpc>
                          <a:spcPts val="2100"/>
                        </a:lnSpc>
                        <a:spcBef>
                          <a:spcPts val="0"/>
                        </a:spcBef>
                        <a:spcAft>
                          <a:spcPts val="0"/>
                        </a:spcAft>
                      </a:pPr>
                      <a:endParaRPr lang="en-US" sz="2800" b="0" dirty="0">
                        <a:effectLst/>
                        <a:latin typeface="Times New Roman" panose="02020603050405020304" pitchFamily="18" charset="0"/>
                        <a:cs typeface="Times New Roman" panose="02020603050405020304" pitchFamily="18" charset="0"/>
                      </a:endParaRPr>
                    </a:p>
                    <a:p>
                      <a:pPr marL="457200" marR="0" lvl="1" algn="l">
                        <a:lnSpc>
                          <a:spcPts val="2100"/>
                        </a:lnSpc>
                        <a:spcBef>
                          <a:spcPts val="0"/>
                        </a:spcBef>
                        <a:spcAft>
                          <a:spcPts val="0"/>
                        </a:spcAft>
                      </a:pPr>
                      <a:r>
                        <a:rPr lang="en-US" sz="2800" b="0" dirty="0">
                          <a:effectLst/>
                          <a:latin typeface="Times New Roman" panose="02020603050405020304" pitchFamily="18" charset="0"/>
                          <a:cs typeface="Times New Roman" panose="02020603050405020304" pitchFamily="18" charset="0"/>
                        </a:rPr>
                        <a:t>greenhouse wood stove or even just bundling up in the dome. </a:t>
                      </a:r>
                    </a:p>
                    <a:p>
                      <a:pPr marL="457200" marR="0" lvl="1" algn="l">
                        <a:lnSpc>
                          <a:spcPts val="2100"/>
                        </a:lnSpc>
                        <a:spcBef>
                          <a:spcPts val="0"/>
                        </a:spcBef>
                        <a:spcAft>
                          <a:spcPts val="0"/>
                        </a:spcAft>
                      </a:pPr>
                      <a:endParaRPr lang="en-US" sz="2800" b="0" dirty="0">
                        <a:effectLst/>
                        <a:latin typeface="Times New Roman" panose="02020603050405020304" pitchFamily="18" charset="0"/>
                        <a:cs typeface="Times New Roman" panose="02020603050405020304" pitchFamily="18" charset="0"/>
                      </a:endParaRPr>
                    </a:p>
                    <a:p>
                      <a:pPr marL="457200" marR="0" lvl="1" algn="l">
                        <a:lnSpc>
                          <a:spcPts val="2100"/>
                        </a:lnSpc>
                        <a:spcBef>
                          <a:spcPts val="0"/>
                        </a:spcBef>
                        <a:spcAft>
                          <a:spcPts val="0"/>
                        </a:spcAft>
                      </a:pPr>
                      <a:r>
                        <a:rPr lang="en-US" sz="2800" b="0" dirty="0">
                          <a:effectLst/>
                          <a:latin typeface="Times New Roman" panose="02020603050405020304" pitchFamily="18" charset="0"/>
                          <a:cs typeface="Times New Roman" panose="02020603050405020304" pitchFamily="18" charset="0"/>
                        </a:rPr>
                        <a:t>The hospitality was exceptional also. Our host was very </a:t>
                      </a:r>
                    </a:p>
                    <a:p>
                      <a:pPr marL="457200" marR="0" lvl="1" algn="l">
                        <a:lnSpc>
                          <a:spcPts val="2100"/>
                        </a:lnSpc>
                        <a:spcBef>
                          <a:spcPts val="0"/>
                        </a:spcBef>
                        <a:spcAft>
                          <a:spcPts val="0"/>
                        </a:spcAft>
                      </a:pPr>
                      <a:endParaRPr lang="en-US" sz="2800" b="0" dirty="0">
                        <a:effectLst/>
                        <a:latin typeface="Times New Roman" panose="02020603050405020304" pitchFamily="18" charset="0"/>
                        <a:cs typeface="Times New Roman" panose="02020603050405020304" pitchFamily="18" charset="0"/>
                      </a:endParaRPr>
                    </a:p>
                    <a:p>
                      <a:pPr marL="457200" marR="0" lvl="1" algn="l">
                        <a:lnSpc>
                          <a:spcPts val="2100"/>
                        </a:lnSpc>
                        <a:spcBef>
                          <a:spcPts val="0"/>
                        </a:spcBef>
                        <a:spcAft>
                          <a:spcPts val="0"/>
                        </a:spcAft>
                      </a:pPr>
                      <a:r>
                        <a:rPr lang="en-US" sz="2800" b="0" dirty="0">
                          <a:effectLst/>
                          <a:latin typeface="Times New Roman" panose="02020603050405020304" pitchFamily="18" charset="0"/>
                          <a:cs typeface="Times New Roman" panose="02020603050405020304" pitchFamily="18" charset="0"/>
                        </a:rPr>
                        <a:t>friendly and even walked the farm with us while giving us a </a:t>
                      </a:r>
                    </a:p>
                    <a:p>
                      <a:pPr marL="457200" marR="0" lvl="1" algn="l">
                        <a:lnSpc>
                          <a:spcPts val="2100"/>
                        </a:lnSpc>
                        <a:spcBef>
                          <a:spcPts val="0"/>
                        </a:spcBef>
                        <a:spcAft>
                          <a:spcPts val="0"/>
                        </a:spcAft>
                      </a:pPr>
                      <a:endParaRPr lang="en-US" sz="2800" b="0" dirty="0">
                        <a:effectLst/>
                        <a:latin typeface="Times New Roman" panose="02020603050405020304" pitchFamily="18" charset="0"/>
                        <a:cs typeface="Times New Roman" panose="02020603050405020304" pitchFamily="18" charset="0"/>
                      </a:endParaRPr>
                    </a:p>
                    <a:p>
                      <a:pPr marL="457200" marR="0" lvl="1" algn="l">
                        <a:lnSpc>
                          <a:spcPts val="2100"/>
                        </a:lnSpc>
                        <a:spcBef>
                          <a:spcPts val="0"/>
                        </a:spcBef>
                        <a:spcAft>
                          <a:spcPts val="0"/>
                        </a:spcAft>
                      </a:pPr>
                      <a:r>
                        <a:rPr lang="en-US" sz="2800" b="0" dirty="0">
                          <a:effectLst/>
                          <a:latin typeface="Times New Roman" panose="02020603050405020304" pitchFamily="18" charset="0"/>
                          <a:cs typeface="Times New Roman" panose="02020603050405020304" pitchFamily="18" charset="0"/>
                        </a:rPr>
                        <a:t>quick history lesson on the farm origins, so cool! We would </a:t>
                      </a:r>
                    </a:p>
                    <a:p>
                      <a:pPr marL="457200" marR="0" lvl="1" algn="l">
                        <a:lnSpc>
                          <a:spcPts val="2100"/>
                        </a:lnSpc>
                        <a:spcBef>
                          <a:spcPts val="0"/>
                        </a:spcBef>
                        <a:spcAft>
                          <a:spcPts val="0"/>
                        </a:spcAft>
                      </a:pPr>
                      <a:endParaRPr lang="en-US" sz="2800" b="0" dirty="0">
                        <a:effectLst/>
                        <a:latin typeface="Times New Roman" panose="02020603050405020304" pitchFamily="18" charset="0"/>
                        <a:cs typeface="Times New Roman" panose="02020603050405020304" pitchFamily="18" charset="0"/>
                      </a:endParaRPr>
                    </a:p>
                    <a:p>
                      <a:pPr marL="457200" marR="0" lvl="1" algn="l">
                        <a:lnSpc>
                          <a:spcPts val="2100"/>
                        </a:lnSpc>
                        <a:spcBef>
                          <a:spcPts val="0"/>
                        </a:spcBef>
                        <a:spcAft>
                          <a:spcPts val="0"/>
                        </a:spcAft>
                      </a:pPr>
                      <a:r>
                        <a:rPr lang="en-US" sz="2800" b="0" dirty="0">
                          <a:effectLst/>
                          <a:latin typeface="Times New Roman" panose="02020603050405020304" pitchFamily="18" charset="0"/>
                          <a:cs typeface="Times New Roman" panose="02020603050405020304" pitchFamily="18" charset="0"/>
                        </a:rPr>
                        <a:t>recommend this to anyone and will be coming back again!</a:t>
                      </a:r>
                      <a:endParaRPr lang="en-US" sz="2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76200" marB="0" anchor="ctr"/>
                </a:tc>
                <a:extLst>
                  <a:ext uri="{0D108BD9-81ED-4DB2-BD59-A6C34878D82A}">
                    <a16:rowId xmlns:a16="http://schemas.microsoft.com/office/drawing/2014/main" val="1901356996"/>
                  </a:ext>
                </a:extLst>
              </a:tr>
            </a:tbl>
          </a:graphicData>
        </a:graphic>
      </p:graphicFrame>
    </p:spTree>
    <p:extLst>
      <p:ext uri="{BB962C8B-B14F-4D97-AF65-F5344CB8AC3E}">
        <p14:creationId xmlns:p14="http://schemas.microsoft.com/office/powerpoint/2010/main" val="4022734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Content Placeholder 22" descr="A picture containing grass, sky, outdoor, lush&#10;&#10;Description automatically generated">
            <a:extLst>
              <a:ext uri="{FF2B5EF4-FFF2-40B4-BE49-F238E27FC236}">
                <a16:creationId xmlns:a16="http://schemas.microsoft.com/office/drawing/2014/main" id="{D14FCF0E-E234-4204-8D0E-F650507FD69D}"/>
              </a:ext>
            </a:extLst>
          </p:cNvPr>
          <p:cNvPicPr>
            <a:picLocks noGrp="1" noChangeAspect="1"/>
          </p:cNvPicPr>
          <p:nvPr>
            <p:ph sz="half" idx="1"/>
          </p:nvPr>
        </p:nvPicPr>
        <p:blipFill rotWithShape="1">
          <a:blip r:embed="rId2">
            <a:alphaModFix amt="40000"/>
            <a:extLst>
              <a:ext uri="{28A0092B-C50C-407E-A947-70E740481C1C}">
                <a14:useLocalDpi xmlns:a14="http://schemas.microsoft.com/office/drawing/2010/main" val="0"/>
              </a:ext>
            </a:extLst>
          </a:blip>
          <a:srcRect l="2653" r="4933"/>
          <a:stretch/>
        </p:blipFill>
        <p:spPr>
          <a:xfrm>
            <a:off x="20" y="10"/>
            <a:ext cx="8450297" cy="6857990"/>
          </a:xfrm>
          <a:prstGeom prst="rect">
            <a:avLst/>
          </a:prstGeom>
        </p:spPr>
      </p:pic>
      <p:sp>
        <p:nvSpPr>
          <p:cNvPr id="2" name="Title 1">
            <a:extLst>
              <a:ext uri="{FF2B5EF4-FFF2-40B4-BE49-F238E27FC236}">
                <a16:creationId xmlns:a16="http://schemas.microsoft.com/office/drawing/2014/main" id="{CF64AC42-A794-4A3C-ABE5-C7C8A4653255}"/>
              </a:ext>
            </a:extLst>
          </p:cNvPr>
          <p:cNvSpPr>
            <a:spLocks noGrp="1"/>
          </p:cNvSpPr>
          <p:nvPr>
            <p:ph type="title"/>
          </p:nvPr>
        </p:nvSpPr>
        <p:spPr>
          <a:xfrm>
            <a:off x="838201" y="365125"/>
            <a:ext cx="5251316" cy="1627636"/>
          </a:xfrm>
          <a:prstGeom prst="ellipse">
            <a:avLst/>
          </a:prstGeom>
        </p:spPr>
        <p:txBody>
          <a:bodyPr vert="horz" lIns="91440" tIns="45720" rIns="91440" bIns="45720" rtlCol="0" anchor="ctr">
            <a:normAutofit/>
          </a:bodyPr>
          <a:lstStyle/>
          <a:p>
            <a:r>
              <a:rPr lang="en-US" sz="3100" b="1" kern="1200">
                <a:solidFill>
                  <a:srgbClr val="FFFFFF"/>
                </a:solidFill>
                <a:latin typeface="+mj-lt"/>
                <a:ea typeface="+mj-ea"/>
                <a:cs typeface="+mj-cs"/>
              </a:rPr>
              <a:t> Sun One Organic Farm – Bethlehem, CT </a:t>
            </a:r>
          </a:p>
        </p:txBody>
      </p:sp>
      <p:pic>
        <p:nvPicPr>
          <p:cNvPr id="12" name="Content Placeholder 11" descr="A person standing in front of a sign&#10;&#10;Description automatically generated with medium confidence">
            <a:extLst>
              <a:ext uri="{FF2B5EF4-FFF2-40B4-BE49-F238E27FC236}">
                <a16:creationId xmlns:a16="http://schemas.microsoft.com/office/drawing/2014/main" id="{1E8827C2-F495-4E83-8BC4-BF28D7836765}"/>
              </a:ext>
            </a:extLst>
          </p:cNvPr>
          <p:cNvPicPr>
            <a:picLocks noChangeAspect="1"/>
          </p:cNvPicPr>
          <p:nvPr/>
        </p:nvPicPr>
        <p:blipFill rotWithShape="1">
          <a:blip r:embed="rId3">
            <a:extLst>
              <a:ext uri="{28A0092B-C50C-407E-A947-70E740481C1C}">
                <a14:useLocalDpi xmlns:a14="http://schemas.microsoft.com/office/drawing/2010/main" val="0"/>
              </a:ext>
            </a:extLst>
          </a:blip>
          <a:srcRect b="13740"/>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186476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C0749D4-5D79-415F-A4FE-C04AA9FAF6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8C1EE2C-97A4-4801-8BC8-9D18F259B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EF57CC-413E-4742-A061-96AA58ECD1BE}"/>
              </a:ext>
            </a:extLst>
          </p:cNvPr>
          <p:cNvSpPr>
            <a:spLocks noGrp="1"/>
          </p:cNvSpPr>
          <p:nvPr>
            <p:ph type="title"/>
          </p:nvPr>
        </p:nvSpPr>
        <p:spPr>
          <a:xfrm>
            <a:off x="1141884" y="4772484"/>
            <a:ext cx="6716578" cy="992068"/>
          </a:xfrm>
          <a:solidFill>
            <a:schemeClr val="accent6">
              <a:lumMod val="60000"/>
              <a:lumOff val="40000"/>
            </a:schemeClr>
          </a:solidFill>
        </p:spPr>
        <p:txBody>
          <a:bodyPr vert="horz" lIns="91440" tIns="45720" rIns="91440" bIns="45720" rtlCol="0" anchor="b">
            <a:normAutofit/>
          </a:bodyPr>
          <a:lstStyle/>
          <a:p>
            <a:r>
              <a:rPr lang="en-US" sz="3100" b="1" kern="1200" dirty="0">
                <a:solidFill>
                  <a:schemeClr val="tx1"/>
                </a:solidFill>
                <a:latin typeface="+mj-lt"/>
                <a:ea typeface="+mj-ea"/>
                <a:cs typeface="+mj-cs"/>
              </a:rPr>
              <a:t>Post &amp; Beam Barn </a:t>
            </a:r>
          </a:p>
        </p:txBody>
      </p:sp>
      <p:pic>
        <p:nvPicPr>
          <p:cNvPr id="8" name="Content Placeholder 7" descr="A picture containing indoor, bed, room, wood&#10;&#10;Description automatically generated">
            <a:extLst>
              <a:ext uri="{FF2B5EF4-FFF2-40B4-BE49-F238E27FC236}">
                <a16:creationId xmlns:a16="http://schemas.microsoft.com/office/drawing/2014/main" id="{DD837A9E-0468-421D-A320-C455126EC269}"/>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1621" r="6507" b="-1"/>
          <a:stretch/>
        </p:blipFill>
        <p:spPr>
          <a:xfrm>
            <a:off x="20" y="10"/>
            <a:ext cx="6095980" cy="4777732"/>
          </a:xfrm>
          <a:custGeom>
            <a:avLst/>
            <a:gdLst/>
            <a:ahLst/>
            <a:cxnLst/>
            <a:rect l="l" t="t" r="r" b="b"/>
            <a:pathLst>
              <a:path w="6096000" h="4777742">
                <a:moveTo>
                  <a:pt x="0" y="0"/>
                </a:moveTo>
                <a:lnTo>
                  <a:pt x="6096000" y="0"/>
                </a:lnTo>
                <a:lnTo>
                  <a:pt x="6096000" y="4777742"/>
                </a:lnTo>
                <a:lnTo>
                  <a:pt x="6067110" y="4773054"/>
                </a:lnTo>
                <a:cubicBezTo>
                  <a:pt x="6055069" y="4772257"/>
                  <a:pt x="6042963" y="4771677"/>
                  <a:pt x="6032848" y="4768862"/>
                </a:cubicBezTo>
                <a:cubicBezTo>
                  <a:pt x="6012619" y="4763231"/>
                  <a:pt x="5991471" y="4755713"/>
                  <a:pt x="5975856" y="4751678"/>
                </a:cubicBezTo>
                <a:cubicBezTo>
                  <a:pt x="5946385" y="4744300"/>
                  <a:pt x="5938143" y="4740617"/>
                  <a:pt x="5920410" y="4737737"/>
                </a:cubicBezTo>
                <a:cubicBezTo>
                  <a:pt x="5902677" y="4734858"/>
                  <a:pt x="5883840" y="4734501"/>
                  <a:pt x="5869459" y="4734403"/>
                </a:cubicBezTo>
                <a:cubicBezTo>
                  <a:pt x="5855079" y="4734305"/>
                  <a:pt x="5852140" y="4739700"/>
                  <a:pt x="5834127" y="4737148"/>
                </a:cubicBezTo>
                <a:cubicBezTo>
                  <a:pt x="5804874" y="4729435"/>
                  <a:pt x="5807796" y="4730400"/>
                  <a:pt x="5771966" y="4726150"/>
                </a:cubicBezTo>
                <a:lnTo>
                  <a:pt x="5680977" y="4726617"/>
                </a:lnTo>
                <a:lnTo>
                  <a:pt x="5650557" y="4723904"/>
                </a:lnTo>
                <a:cubicBezTo>
                  <a:pt x="5639802" y="4725929"/>
                  <a:pt x="5629047" y="4714121"/>
                  <a:pt x="5618294" y="4716145"/>
                </a:cubicBezTo>
                <a:lnTo>
                  <a:pt x="5567600" y="4712292"/>
                </a:lnTo>
                <a:cubicBezTo>
                  <a:pt x="5545229" y="4692374"/>
                  <a:pt x="5541151" y="4712551"/>
                  <a:pt x="5525295" y="4707303"/>
                </a:cubicBezTo>
                <a:cubicBezTo>
                  <a:pt x="5498062" y="4696523"/>
                  <a:pt x="5492452" y="4697563"/>
                  <a:pt x="5464966" y="4687718"/>
                </a:cubicBezTo>
                <a:cubicBezTo>
                  <a:pt x="5451160" y="4689453"/>
                  <a:pt x="5436112" y="4684365"/>
                  <a:pt x="5422637" y="4687843"/>
                </a:cubicBezTo>
                <a:lnTo>
                  <a:pt x="5385596" y="4686184"/>
                </a:lnTo>
                <a:lnTo>
                  <a:pt x="5347417" y="4690023"/>
                </a:lnTo>
                <a:lnTo>
                  <a:pt x="5307450" y="4701204"/>
                </a:lnTo>
                <a:cubicBezTo>
                  <a:pt x="5291923" y="4701949"/>
                  <a:pt x="5275426" y="4700974"/>
                  <a:pt x="5257509" y="4697243"/>
                </a:cubicBezTo>
                <a:cubicBezTo>
                  <a:pt x="5243483" y="4695263"/>
                  <a:pt x="5222121" y="4694006"/>
                  <a:pt x="5205681" y="4681108"/>
                </a:cubicBezTo>
                <a:cubicBezTo>
                  <a:pt x="5189241" y="4668210"/>
                  <a:pt x="5066582" y="4656956"/>
                  <a:pt x="5066665" y="4656732"/>
                </a:cubicBezTo>
                <a:cubicBezTo>
                  <a:pt x="5036013" y="4653433"/>
                  <a:pt x="5037516" y="4666066"/>
                  <a:pt x="5021767" y="4667463"/>
                </a:cubicBezTo>
                <a:cubicBezTo>
                  <a:pt x="5006018" y="4668859"/>
                  <a:pt x="4997883" y="4663456"/>
                  <a:pt x="4972175" y="4665113"/>
                </a:cubicBezTo>
                <a:cubicBezTo>
                  <a:pt x="4946467" y="4666771"/>
                  <a:pt x="4895264" y="4676890"/>
                  <a:pt x="4867522" y="4677409"/>
                </a:cubicBezTo>
                <a:cubicBezTo>
                  <a:pt x="4847198" y="4677652"/>
                  <a:pt x="4846533" y="4665718"/>
                  <a:pt x="4824459" y="4661311"/>
                </a:cubicBezTo>
                <a:cubicBezTo>
                  <a:pt x="4802946" y="4676275"/>
                  <a:pt x="4746723" y="4640980"/>
                  <a:pt x="4748119" y="4662282"/>
                </a:cubicBezTo>
                <a:cubicBezTo>
                  <a:pt x="4696376" y="4649495"/>
                  <a:pt x="4704934" y="4651568"/>
                  <a:pt x="4681435" y="4656529"/>
                </a:cubicBezTo>
                <a:lnTo>
                  <a:pt x="4655641" y="4662947"/>
                </a:lnTo>
                <a:lnTo>
                  <a:pt x="4568774" y="4659157"/>
                </a:lnTo>
                <a:lnTo>
                  <a:pt x="4561567" y="4664296"/>
                </a:lnTo>
                <a:lnTo>
                  <a:pt x="4544039" y="4665425"/>
                </a:lnTo>
                <a:lnTo>
                  <a:pt x="4537547" y="4666124"/>
                </a:lnTo>
                <a:lnTo>
                  <a:pt x="4533521" y="4663656"/>
                </a:lnTo>
                <a:cubicBezTo>
                  <a:pt x="4531131" y="4662547"/>
                  <a:pt x="4529356" y="4662473"/>
                  <a:pt x="4528079" y="4664277"/>
                </a:cubicBezTo>
                <a:cubicBezTo>
                  <a:pt x="4527877" y="4665254"/>
                  <a:pt x="4527677" y="4666231"/>
                  <a:pt x="4527476" y="4667208"/>
                </a:cubicBezTo>
                <a:lnTo>
                  <a:pt x="4493203" y="4670897"/>
                </a:lnTo>
                <a:lnTo>
                  <a:pt x="4246811" y="4676399"/>
                </a:lnTo>
                <a:cubicBezTo>
                  <a:pt x="4137387" y="4710859"/>
                  <a:pt x="4001444" y="4666072"/>
                  <a:pt x="3880688" y="4677902"/>
                </a:cubicBezTo>
                <a:cubicBezTo>
                  <a:pt x="3854349" y="4668373"/>
                  <a:pt x="3867024" y="4694267"/>
                  <a:pt x="3804472" y="4706612"/>
                </a:cubicBezTo>
                <a:cubicBezTo>
                  <a:pt x="3769790" y="4699764"/>
                  <a:pt x="3709689" y="4672031"/>
                  <a:pt x="3671141" y="4669214"/>
                </a:cubicBezTo>
                <a:cubicBezTo>
                  <a:pt x="3634430" y="4661806"/>
                  <a:pt x="3632993" y="4657630"/>
                  <a:pt x="3609792" y="4651280"/>
                </a:cubicBezTo>
                <a:cubicBezTo>
                  <a:pt x="3586591" y="4644931"/>
                  <a:pt x="3596838" y="4646444"/>
                  <a:pt x="3550675" y="4644949"/>
                </a:cubicBezTo>
                <a:cubicBezTo>
                  <a:pt x="3513195" y="4640338"/>
                  <a:pt x="3398385" y="4630109"/>
                  <a:pt x="3362699" y="4629669"/>
                </a:cubicBezTo>
                <a:cubicBezTo>
                  <a:pt x="3327014" y="4629229"/>
                  <a:pt x="3350265" y="4628980"/>
                  <a:pt x="3317820" y="4628473"/>
                </a:cubicBezTo>
                <a:cubicBezTo>
                  <a:pt x="3291761" y="4635373"/>
                  <a:pt x="3220279" y="4625153"/>
                  <a:pt x="3202541" y="4611353"/>
                </a:cubicBezTo>
                <a:cubicBezTo>
                  <a:pt x="3176498" y="4608414"/>
                  <a:pt x="3173034" y="4597692"/>
                  <a:pt x="3165095" y="4593183"/>
                </a:cubicBezTo>
                <a:cubicBezTo>
                  <a:pt x="3157156" y="4588674"/>
                  <a:pt x="3151440" y="4597640"/>
                  <a:pt x="3142614" y="4593521"/>
                </a:cubicBezTo>
                <a:cubicBezTo>
                  <a:pt x="3133788" y="4589402"/>
                  <a:pt x="3119786" y="4585666"/>
                  <a:pt x="3108607" y="4586122"/>
                </a:cubicBezTo>
                <a:cubicBezTo>
                  <a:pt x="3097429" y="4586579"/>
                  <a:pt x="3083057" y="4584832"/>
                  <a:pt x="3060172" y="4583967"/>
                </a:cubicBezTo>
                <a:cubicBezTo>
                  <a:pt x="3037288" y="4583102"/>
                  <a:pt x="3008898" y="4580847"/>
                  <a:pt x="2971297" y="4580934"/>
                </a:cubicBezTo>
                <a:cubicBezTo>
                  <a:pt x="2936460" y="4577753"/>
                  <a:pt x="2952539" y="4581456"/>
                  <a:pt x="2872577" y="4576652"/>
                </a:cubicBezTo>
                <a:cubicBezTo>
                  <a:pt x="2845447" y="4572221"/>
                  <a:pt x="2833971" y="4557733"/>
                  <a:pt x="2814205" y="4559580"/>
                </a:cubicBezTo>
                <a:cubicBezTo>
                  <a:pt x="2790909" y="4543112"/>
                  <a:pt x="2768526" y="4546849"/>
                  <a:pt x="2754311" y="4545459"/>
                </a:cubicBezTo>
                <a:cubicBezTo>
                  <a:pt x="2740096" y="4544070"/>
                  <a:pt x="2737019" y="4543662"/>
                  <a:pt x="2723224" y="4546010"/>
                </a:cubicBezTo>
                <a:cubicBezTo>
                  <a:pt x="2709430" y="4548359"/>
                  <a:pt x="2687410" y="4554101"/>
                  <a:pt x="2672793" y="4554314"/>
                </a:cubicBezTo>
                <a:cubicBezTo>
                  <a:pt x="2658176" y="4554527"/>
                  <a:pt x="2649574" y="4546685"/>
                  <a:pt x="2635521" y="4547286"/>
                </a:cubicBezTo>
                <a:cubicBezTo>
                  <a:pt x="2621467" y="4547887"/>
                  <a:pt x="2621767" y="4560245"/>
                  <a:pt x="2588471" y="4557919"/>
                </a:cubicBezTo>
                <a:lnTo>
                  <a:pt x="2439275" y="4540387"/>
                </a:lnTo>
                <a:cubicBezTo>
                  <a:pt x="2417784" y="4540194"/>
                  <a:pt x="2396292" y="4546221"/>
                  <a:pt x="2374801" y="4546028"/>
                </a:cubicBezTo>
                <a:cubicBezTo>
                  <a:pt x="2331700" y="4546603"/>
                  <a:pt x="2372806" y="4559122"/>
                  <a:pt x="2318618" y="4550990"/>
                </a:cubicBezTo>
                <a:cubicBezTo>
                  <a:pt x="2264430" y="4533528"/>
                  <a:pt x="2150787" y="4518120"/>
                  <a:pt x="2084135" y="4520400"/>
                </a:cubicBezTo>
                <a:lnTo>
                  <a:pt x="2010848" y="4500404"/>
                </a:lnTo>
                <a:lnTo>
                  <a:pt x="1962215" y="4501400"/>
                </a:lnTo>
                <a:lnTo>
                  <a:pt x="1926990" y="4495570"/>
                </a:lnTo>
                <a:cubicBezTo>
                  <a:pt x="1909127" y="4479452"/>
                  <a:pt x="1902510" y="4484082"/>
                  <a:pt x="1884649" y="4474880"/>
                </a:cubicBezTo>
                <a:cubicBezTo>
                  <a:pt x="1864462" y="4463930"/>
                  <a:pt x="1869383" y="4485922"/>
                  <a:pt x="1816219" y="4470938"/>
                </a:cubicBezTo>
                <a:cubicBezTo>
                  <a:pt x="1786214" y="4478916"/>
                  <a:pt x="1794086" y="4458547"/>
                  <a:pt x="1768335" y="4471096"/>
                </a:cubicBezTo>
                <a:cubicBezTo>
                  <a:pt x="1756010" y="4466078"/>
                  <a:pt x="1737157" y="4463295"/>
                  <a:pt x="1725889" y="4456707"/>
                </a:cubicBezTo>
                <a:lnTo>
                  <a:pt x="1704987" y="4453275"/>
                </a:lnTo>
                <a:lnTo>
                  <a:pt x="1678857" y="4447221"/>
                </a:lnTo>
                <a:lnTo>
                  <a:pt x="1674568" y="4435925"/>
                </a:lnTo>
                <a:lnTo>
                  <a:pt x="1634075" y="4429269"/>
                </a:lnTo>
                <a:cubicBezTo>
                  <a:pt x="1619699" y="4424763"/>
                  <a:pt x="1607040" y="4412316"/>
                  <a:pt x="1588492" y="4411465"/>
                </a:cubicBezTo>
                <a:cubicBezTo>
                  <a:pt x="1548666" y="4404488"/>
                  <a:pt x="1441540" y="4396830"/>
                  <a:pt x="1402240" y="4391911"/>
                </a:cubicBezTo>
                <a:cubicBezTo>
                  <a:pt x="1362940" y="4386992"/>
                  <a:pt x="1383536" y="4385271"/>
                  <a:pt x="1352691" y="4381952"/>
                </a:cubicBezTo>
                <a:cubicBezTo>
                  <a:pt x="1322602" y="4385447"/>
                  <a:pt x="1230331" y="4373936"/>
                  <a:pt x="1213419" y="4358161"/>
                </a:cubicBezTo>
                <a:cubicBezTo>
                  <a:pt x="1194291" y="4352958"/>
                  <a:pt x="1171642" y="4355246"/>
                  <a:pt x="1163347" y="4339486"/>
                </a:cubicBezTo>
                <a:cubicBezTo>
                  <a:pt x="1149374" y="4320060"/>
                  <a:pt x="1081104" y="4339702"/>
                  <a:pt x="1091517" y="4319884"/>
                </a:cubicBezTo>
                <a:cubicBezTo>
                  <a:pt x="1067291" y="4326517"/>
                  <a:pt x="1046078" y="4319455"/>
                  <a:pt x="1025956" y="4309010"/>
                </a:cubicBezTo>
                <a:lnTo>
                  <a:pt x="1004286" y="4296626"/>
                </a:lnTo>
                <a:lnTo>
                  <a:pt x="983819" y="4298478"/>
                </a:lnTo>
                <a:cubicBezTo>
                  <a:pt x="974051" y="4282658"/>
                  <a:pt x="953984" y="4293628"/>
                  <a:pt x="939204" y="4282411"/>
                </a:cubicBezTo>
                <a:lnTo>
                  <a:pt x="915836" y="4272323"/>
                </a:lnTo>
                <a:lnTo>
                  <a:pt x="899731" y="4266965"/>
                </a:lnTo>
                <a:lnTo>
                  <a:pt x="893886" y="4264715"/>
                </a:lnTo>
                <a:lnTo>
                  <a:pt x="889021" y="4266066"/>
                </a:lnTo>
                <a:cubicBezTo>
                  <a:pt x="886286" y="4266531"/>
                  <a:pt x="884573" y="4266166"/>
                  <a:pt x="884135" y="4264147"/>
                </a:cubicBezTo>
                <a:lnTo>
                  <a:pt x="884818" y="4261224"/>
                </a:lnTo>
                <a:lnTo>
                  <a:pt x="820228" y="4266638"/>
                </a:lnTo>
                <a:lnTo>
                  <a:pt x="788402" y="4263209"/>
                </a:lnTo>
                <a:cubicBezTo>
                  <a:pt x="756573" y="4279518"/>
                  <a:pt x="718864" y="4245871"/>
                  <a:pt x="687574" y="4276905"/>
                </a:cubicBezTo>
                <a:lnTo>
                  <a:pt x="556383" y="4277125"/>
                </a:lnTo>
                <a:lnTo>
                  <a:pt x="497122" y="4273689"/>
                </a:lnTo>
                <a:cubicBezTo>
                  <a:pt x="484020" y="4279519"/>
                  <a:pt x="445941" y="4269992"/>
                  <a:pt x="454008" y="4273811"/>
                </a:cubicBezTo>
                <a:lnTo>
                  <a:pt x="394229" y="4278215"/>
                </a:lnTo>
                <a:lnTo>
                  <a:pt x="386356" y="4282251"/>
                </a:lnTo>
                <a:lnTo>
                  <a:pt x="383576" y="4284364"/>
                </a:lnTo>
                <a:lnTo>
                  <a:pt x="370039" y="4285533"/>
                </a:lnTo>
                <a:cubicBezTo>
                  <a:pt x="361618" y="4289428"/>
                  <a:pt x="359083" y="4297501"/>
                  <a:pt x="350141" y="4300911"/>
                </a:cubicBezTo>
                <a:cubicBezTo>
                  <a:pt x="345670" y="4302616"/>
                  <a:pt x="339596" y="4303155"/>
                  <a:pt x="330385" y="4301424"/>
                </a:cubicBezTo>
                <a:cubicBezTo>
                  <a:pt x="329804" y="4289693"/>
                  <a:pt x="314374" y="4293109"/>
                  <a:pt x="297835" y="4297065"/>
                </a:cubicBezTo>
                <a:lnTo>
                  <a:pt x="282816" y="4299894"/>
                </a:lnTo>
                <a:lnTo>
                  <a:pt x="281368" y="4300653"/>
                </a:lnTo>
                <a:lnTo>
                  <a:pt x="280684" y="4300295"/>
                </a:lnTo>
                <a:lnTo>
                  <a:pt x="273908" y="4301571"/>
                </a:lnTo>
                <a:cubicBezTo>
                  <a:pt x="266799" y="4301990"/>
                  <a:pt x="261129" y="4300718"/>
                  <a:pt x="258614" y="4295926"/>
                </a:cubicBezTo>
                <a:cubicBezTo>
                  <a:pt x="242516" y="4327823"/>
                  <a:pt x="214979" y="4309338"/>
                  <a:pt x="182068" y="4323284"/>
                </a:cubicBezTo>
                <a:cubicBezTo>
                  <a:pt x="157942" y="4332898"/>
                  <a:pt x="153812" y="4326151"/>
                  <a:pt x="128666" y="4331122"/>
                </a:cubicBezTo>
                <a:cubicBezTo>
                  <a:pt x="77925" y="4373333"/>
                  <a:pt x="87445" y="4341355"/>
                  <a:pt x="21563" y="4371972"/>
                </a:cubicBezTo>
                <a:lnTo>
                  <a:pt x="0" y="4383632"/>
                </a:lnTo>
                <a:close/>
              </a:path>
            </a:pathLst>
          </a:custGeom>
        </p:spPr>
      </p:pic>
      <p:pic>
        <p:nvPicPr>
          <p:cNvPr id="6" name="Content Placeholder 5" descr="A picture containing building, outdoor, tree, house&#10;&#10;Description automatically generated">
            <a:extLst>
              <a:ext uri="{FF2B5EF4-FFF2-40B4-BE49-F238E27FC236}">
                <a16:creationId xmlns:a16="http://schemas.microsoft.com/office/drawing/2014/main" id="{FCDEA492-FFEC-45BF-9FB7-1EDC2ADBAE85}"/>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6196" r="-1" b="-1"/>
          <a:stretch/>
        </p:blipFill>
        <p:spPr>
          <a:xfrm>
            <a:off x="6096000" y="15322"/>
            <a:ext cx="6096000" cy="5455552"/>
          </a:xfrm>
          <a:custGeom>
            <a:avLst/>
            <a:gdLst/>
            <a:ahLst/>
            <a:cxnLst/>
            <a:rect l="l" t="t" r="r" b="b"/>
            <a:pathLst>
              <a:path w="6096000" h="5455552">
                <a:moveTo>
                  <a:pt x="0" y="0"/>
                </a:moveTo>
                <a:lnTo>
                  <a:pt x="8632" y="2126"/>
                </a:lnTo>
                <a:cubicBezTo>
                  <a:pt x="71597" y="8644"/>
                  <a:pt x="52747" y="11892"/>
                  <a:pt x="102111" y="11566"/>
                </a:cubicBezTo>
                <a:cubicBezTo>
                  <a:pt x="107032" y="11203"/>
                  <a:pt x="116450" y="20386"/>
                  <a:pt x="135511" y="18109"/>
                </a:cubicBezTo>
                <a:cubicBezTo>
                  <a:pt x="165681" y="22040"/>
                  <a:pt x="149025" y="33094"/>
                  <a:pt x="187668" y="36734"/>
                </a:cubicBezTo>
                <a:cubicBezTo>
                  <a:pt x="184095" y="40156"/>
                  <a:pt x="221954" y="38461"/>
                  <a:pt x="225602" y="50611"/>
                </a:cubicBezTo>
                <a:cubicBezTo>
                  <a:pt x="242020" y="54481"/>
                  <a:pt x="267241" y="57744"/>
                  <a:pt x="286175" y="59952"/>
                </a:cubicBezTo>
                <a:cubicBezTo>
                  <a:pt x="314543" y="65902"/>
                  <a:pt x="328665" y="72319"/>
                  <a:pt x="332857" y="76558"/>
                </a:cubicBezTo>
                <a:cubicBezTo>
                  <a:pt x="361257" y="83289"/>
                  <a:pt x="358186" y="84500"/>
                  <a:pt x="395478" y="98782"/>
                </a:cubicBezTo>
                <a:cubicBezTo>
                  <a:pt x="417363" y="93652"/>
                  <a:pt x="436168" y="104748"/>
                  <a:pt x="445328" y="114882"/>
                </a:cubicBezTo>
                <a:cubicBezTo>
                  <a:pt x="470101" y="124482"/>
                  <a:pt x="523910" y="147405"/>
                  <a:pt x="559300" y="150440"/>
                </a:cubicBezTo>
                <a:cubicBezTo>
                  <a:pt x="613422" y="149710"/>
                  <a:pt x="598278" y="160982"/>
                  <a:pt x="622357" y="169552"/>
                </a:cubicBezTo>
                <a:cubicBezTo>
                  <a:pt x="641101" y="180205"/>
                  <a:pt x="638493" y="171007"/>
                  <a:pt x="658054" y="184474"/>
                </a:cubicBezTo>
                <a:lnTo>
                  <a:pt x="694284" y="200095"/>
                </a:lnTo>
                <a:lnTo>
                  <a:pt x="737979" y="224556"/>
                </a:lnTo>
                <a:lnTo>
                  <a:pt x="747981" y="231280"/>
                </a:lnTo>
                <a:cubicBezTo>
                  <a:pt x="753111" y="231304"/>
                  <a:pt x="756366" y="231723"/>
                  <a:pt x="758445" y="232460"/>
                </a:cubicBezTo>
                <a:cubicBezTo>
                  <a:pt x="758496" y="232559"/>
                  <a:pt x="758549" y="232658"/>
                  <a:pt x="758600" y="232757"/>
                </a:cubicBezTo>
                <a:lnTo>
                  <a:pt x="773364" y="235718"/>
                </a:lnTo>
                <a:cubicBezTo>
                  <a:pt x="790479" y="236082"/>
                  <a:pt x="824818" y="262048"/>
                  <a:pt x="841072" y="261356"/>
                </a:cubicBezTo>
                <a:cubicBezTo>
                  <a:pt x="848247" y="277811"/>
                  <a:pt x="845053" y="250444"/>
                  <a:pt x="872404" y="265382"/>
                </a:cubicBezTo>
                <a:cubicBezTo>
                  <a:pt x="884596" y="267374"/>
                  <a:pt x="889722" y="269394"/>
                  <a:pt x="899938" y="270925"/>
                </a:cubicBezTo>
                <a:cubicBezTo>
                  <a:pt x="900079" y="271345"/>
                  <a:pt x="933560" y="274145"/>
                  <a:pt x="933701" y="274565"/>
                </a:cubicBezTo>
                <a:lnTo>
                  <a:pt x="958104" y="278658"/>
                </a:lnTo>
                <a:lnTo>
                  <a:pt x="963678" y="280729"/>
                </a:lnTo>
                <a:lnTo>
                  <a:pt x="996167" y="277529"/>
                </a:lnTo>
                <a:lnTo>
                  <a:pt x="1012387" y="277350"/>
                </a:lnTo>
                <a:lnTo>
                  <a:pt x="1018139" y="274257"/>
                </a:lnTo>
                <a:cubicBezTo>
                  <a:pt x="1023705" y="272608"/>
                  <a:pt x="1030840" y="272419"/>
                  <a:pt x="1041488" y="275538"/>
                </a:cubicBezTo>
                <a:lnTo>
                  <a:pt x="1043729" y="276831"/>
                </a:lnTo>
                <a:lnTo>
                  <a:pt x="1076532" y="271239"/>
                </a:lnTo>
                <a:cubicBezTo>
                  <a:pt x="1083544" y="269462"/>
                  <a:pt x="1111552" y="278849"/>
                  <a:pt x="1117458" y="275294"/>
                </a:cubicBezTo>
                <a:cubicBezTo>
                  <a:pt x="1173364" y="280135"/>
                  <a:pt x="1207569" y="263603"/>
                  <a:pt x="1275827" y="275029"/>
                </a:cubicBezTo>
                <a:cubicBezTo>
                  <a:pt x="1321519" y="279616"/>
                  <a:pt x="1347196" y="279519"/>
                  <a:pt x="1376683" y="283128"/>
                </a:cubicBezTo>
                <a:cubicBezTo>
                  <a:pt x="1406170" y="286737"/>
                  <a:pt x="1433752" y="293140"/>
                  <a:pt x="1452749" y="296685"/>
                </a:cubicBezTo>
                <a:cubicBezTo>
                  <a:pt x="1471746" y="300230"/>
                  <a:pt x="1466619" y="301895"/>
                  <a:pt x="1490664" y="304401"/>
                </a:cubicBezTo>
                <a:cubicBezTo>
                  <a:pt x="1514709" y="306907"/>
                  <a:pt x="1573675" y="305000"/>
                  <a:pt x="1597021" y="311721"/>
                </a:cubicBezTo>
                <a:cubicBezTo>
                  <a:pt x="1622238" y="311037"/>
                  <a:pt x="1625537" y="322069"/>
                  <a:pt x="1639314" y="320753"/>
                </a:cubicBezTo>
                <a:cubicBezTo>
                  <a:pt x="1710549" y="337224"/>
                  <a:pt x="1769892" y="334296"/>
                  <a:pt x="1856583" y="331628"/>
                </a:cubicBezTo>
                <a:cubicBezTo>
                  <a:pt x="1913730" y="336509"/>
                  <a:pt x="1912698" y="339285"/>
                  <a:pt x="1937745" y="342098"/>
                </a:cubicBezTo>
                <a:cubicBezTo>
                  <a:pt x="1945390" y="344925"/>
                  <a:pt x="1949181" y="335092"/>
                  <a:pt x="1956068" y="338984"/>
                </a:cubicBezTo>
                <a:lnTo>
                  <a:pt x="1991434" y="344183"/>
                </a:lnTo>
                <a:lnTo>
                  <a:pt x="2017399" y="354323"/>
                </a:lnTo>
                <a:lnTo>
                  <a:pt x="2041804" y="360756"/>
                </a:lnTo>
                <a:lnTo>
                  <a:pt x="2071138" y="363487"/>
                </a:lnTo>
                <a:cubicBezTo>
                  <a:pt x="2080124" y="365903"/>
                  <a:pt x="2080713" y="373697"/>
                  <a:pt x="2092557" y="373570"/>
                </a:cubicBezTo>
                <a:cubicBezTo>
                  <a:pt x="2128517" y="378742"/>
                  <a:pt x="2193287" y="383225"/>
                  <a:pt x="2242182" y="388922"/>
                </a:cubicBezTo>
                <a:cubicBezTo>
                  <a:pt x="2266404" y="385527"/>
                  <a:pt x="2301142" y="392029"/>
                  <a:pt x="2311187" y="401718"/>
                </a:cubicBezTo>
                <a:cubicBezTo>
                  <a:pt x="2323182" y="404413"/>
                  <a:pt x="2352098" y="404462"/>
                  <a:pt x="2363765" y="402554"/>
                </a:cubicBezTo>
                <a:cubicBezTo>
                  <a:pt x="2374121" y="402833"/>
                  <a:pt x="2375999" y="406521"/>
                  <a:pt x="2389759" y="407955"/>
                </a:cubicBezTo>
                <a:cubicBezTo>
                  <a:pt x="2404778" y="411334"/>
                  <a:pt x="2437354" y="427346"/>
                  <a:pt x="2451497" y="432353"/>
                </a:cubicBezTo>
                <a:cubicBezTo>
                  <a:pt x="2465640" y="437360"/>
                  <a:pt x="2451256" y="432175"/>
                  <a:pt x="2474615" y="437995"/>
                </a:cubicBezTo>
                <a:cubicBezTo>
                  <a:pt x="2482949" y="439979"/>
                  <a:pt x="2481204" y="447714"/>
                  <a:pt x="2499122" y="451403"/>
                </a:cubicBezTo>
                <a:cubicBezTo>
                  <a:pt x="2517041" y="455093"/>
                  <a:pt x="2557176" y="459358"/>
                  <a:pt x="2582126" y="460132"/>
                </a:cubicBezTo>
                <a:cubicBezTo>
                  <a:pt x="2610000" y="447613"/>
                  <a:pt x="2600233" y="464657"/>
                  <a:pt x="2651203" y="448902"/>
                </a:cubicBezTo>
                <a:cubicBezTo>
                  <a:pt x="2652514" y="450917"/>
                  <a:pt x="2673343" y="450050"/>
                  <a:pt x="2694692" y="451398"/>
                </a:cubicBezTo>
                <a:cubicBezTo>
                  <a:pt x="2716041" y="452746"/>
                  <a:pt x="2761501" y="464041"/>
                  <a:pt x="2779298" y="456988"/>
                </a:cubicBezTo>
                <a:lnTo>
                  <a:pt x="2936306" y="456249"/>
                </a:lnTo>
                <a:lnTo>
                  <a:pt x="3026435" y="468085"/>
                </a:lnTo>
                <a:cubicBezTo>
                  <a:pt x="3057775" y="469980"/>
                  <a:pt x="3063039" y="478620"/>
                  <a:pt x="3083171" y="475230"/>
                </a:cubicBezTo>
                <a:cubicBezTo>
                  <a:pt x="3117108" y="477415"/>
                  <a:pt x="3095622" y="493457"/>
                  <a:pt x="3134778" y="480540"/>
                </a:cubicBezTo>
                <a:cubicBezTo>
                  <a:pt x="3124076" y="494276"/>
                  <a:pt x="3153178" y="476814"/>
                  <a:pt x="3173314" y="487873"/>
                </a:cubicBezTo>
                <a:cubicBezTo>
                  <a:pt x="3201556" y="479719"/>
                  <a:pt x="3230591" y="489990"/>
                  <a:pt x="3247734" y="491186"/>
                </a:cubicBezTo>
                <a:cubicBezTo>
                  <a:pt x="3264877" y="492382"/>
                  <a:pt x="3251612" y="496143"/>
                  <a:pt x="3276172" y="495050"/>
                </a:cubicBezTo>
                <a:lnTo>
                  <a:pt x="3310856" y="500586"/>
                </a:lnTo>
                <a:cubicBezTo>
                  <a:pt x="3309045" y="496015"/>
                  <a:pt x="3314063" y="497362"/>
                  <a:pt x="3327824" y="498077"/>
                </a:cubicBezTo>
                <a:lnTo>
                  <a:pt x="3364782" y="494003"/>
                </a:lnTo>
                <a:lnTo>
                  <a:pt x="3390144" y="498112"/>
                </a:lnTo>
                <a:cubicBezTo>
                  <a:pt x="3393544" y="497973"/>
                  <a:pt x="3417720" y="493499"/>
                  <a:pt x="3417235" y="489988"/>
                </a:cubicBezTo>
                <a:cubicBezTo>
                  <a:pt x="3443685" y="504716"/>
                  <a:pt x="3446332" y="495464"/>
                  <a:pt x="3473455" y="491710"/>
                </a:cubicBezTo>
                <a:cubicBezTo>
                  <a:pt x="3496710" y="493093"/>
                  <a:pt x="3476665" y="493558"/>
                  <a:pt x="3532861" y="495298"/>
                </a:cubicBezTo>
                <a:cubicBezTo>
                  <a:pt x="3554737" y="511467"/>
                  <a:pt x="3539011" y="483579"/>
                  <a:pt x="3581951" y="506221"/>
                </a:cubicBezTo>
                <a:cubicBezTo>
                  <a:pt x="3584053" y="504456"/>
                  <a:pt x="3610563" y="506075"/>
                  <a:pt x="3624438" y="507850"/>
                </a:cubicBezTo>
                <a:cubicBezTo>
                  <a:pt x="3638313" y="509625"/>
                  <a:pt x="3650849" y="507462"/>
                  <a:pt x="3665204" y="516874"/>
                </a:cubicBezTo>
                <a:cubicBezTo>
                  <a:pt x="3675692" y="519769"/>
                  <a:pt x="3656949" y="515532"/>
                  <a:pt x="3689747" y="520459"/>
                </a:cubicBezTo>
                <a:cubicBezTo>
                  <a:pt x="3722545" y="525386"/>
                  <a:pt x="3829449" y="542068"/>
                  <a:pt x="3861993" y="546434"/>
                </a:cubicBezTo>
                <a:cubicBezTo>
                  <a:pt x="3894537" y="550800"/>
                  <a:pt x="3871648" y="553364"/>
                  <a:pt x="3885009" y="553797"/>
                </a:cubicBezTo>
                <a:cubicBezTo>
                  <a:pt x="3898370" y="554230"/>
                  <a:pt x="3927139" y="547164"/>
                  <a:pt x="3942159" y="549034"/>
                </a:cubicBezTo>
                <a:cubicBezTo>
                  <a:pt x="3961015" y="550940"/>
                  <a:pt x="3963811" y="558241"/>
                  <a:pt x="3975129" y="557872"/>
                </a:cubicBezTo>
                <a:cubicBezTo>
                  <a:pt x="3985593" y="547655"/>
                  <a:pt x="3996704" y="547768"/>
                  <a:pt x="4014830" y="553964"/>
                </a:cubicBezTo>
                <a:cubicBezTo>
                  <a:pt x="4048643" y="556748"/>
                  <a:pt x="4048670" y="546238"/>
                  <a:pt x="4081323" y="547753"/>
                </a:cubicBezTo>
                <a:cubicBezTo>
                  <a:pt x="4095652" y="547174"/>
                  <a:pt x="4103318" y="550468"/>
                  <a:pt x="4127224" y="547194"/>
                </a:cubicBezTo>
                <a:cubicBezTo>
                  <a:pt x="4144245" y="547892"/>
                  <a:pt x="4178444" y="549648"/>
                  <a:pt x="4201489" y="539366"/>
                </a:cubicBezTo>
                <a:cubicBezTo>
                  <a:pt x="4226484" y="538057"/>
                  <a:pt x="4208332" y="537593"/>
                  <a:pt x="4235612" y="540183"/>
                </a:cubicBezTo>
                <a:cubicBezTo>
                  <a:pt x="4268938" y="540701"/>
                  <a:pt x="4282810" y="534470"/>
                  <a:pt x="4302068" y="535952"/>
                </a:cubicBezTo>
                <a:cubicBezTo>
                  <a:pt x="4314608" y="531697"/>
                  <a:pt x="4300406" y="536768"/>
                  <a:pt x="4348604" y="531427"/>
                </a:cubicBezTo>
                <a:cubicBezTo>
                  <a:pt x="4367706" y="540886"/>
                  <a:pt x="4384046" y="527950"/>
                  <a:pt x="4400391" y="529988"/>
                </a:cubicBezTo>
                <a:cubicBezTo>
                  <a:pt x="4426313" y="528954"/>
                  <a:pt x="4490025" y="529067"/>
                  <a:pt x="4513659" y="527603"/>
                </a:cubicBezTo>
                <a:cubicBezTo>
                  <a:pt x="4537293" y="526139"/>
                  <a:pt x="4512137" y="523958"/>
                  <a:pt x="4542198" y="521206"/>
                </a:cubicBezTo>
                <a:cubicBezTo>
                  <a:pt x="4597566" y="533455"/>
                  <a:pt x="4628464" y="511410"/>
                  <a:pt x="4684502" y="508712"/>
                </a:cubicBezTo>
                <a:cubicBezTo>
                  <a:pt x="4718519" y="491640"/>
                  <a:pt x="4742626" y="509374"/>
                  <a:pt x="4779821" y="496309"/>
                </a:cubicBezTo>
                <a:cubicBezTo>
                  <a:pt x="4804992" y="492314"/>
                  <a:pt x="4808648" y="496131"/>
                  <a:pt x="4822825" y="494266"/>
                </a:cubicBezTo>
                <a:cubicBezTo>
                  <a:pt x="4837002" y="492401"/>
                  <a:pt x="4852992" y="487905"/>
                  <a:pt x="4864884" y="485118"/>
                </a:cubicBezTo>
                <a:cubicBezTo>
                  <a:pt x="4871249" y="488756"/>
                  <a:pt x="4920720" y="482346"/>
                  <a:pt x="4919578" y="477542"/>
                </a:cubicBezTo>
                <a:cubicBezTo>
                  <a:pt x="4926928" y="479188"/>
                  <a:pt x="4947247" y="485560"/>
                  <a:pt x="4949541" y="477954"/>
                </a:cubicBezTo>
                <a:cubicBezTo>
                  <a:pt x="4987069" y="477873"/>
                  <a:pt x="5008152" y="476806"/>
                  <a:pt x="5040980" y="486944"/>
                </a:cubicBezTo>
                <a:cubicBezTo>
                  <a:pt x="5064311" y="490721"/>
                  <a:pt x="5048016" y="488694"/>
                  <a:pt x="5062537" y="491091"/>
                </a:cubicBezTo>
                <a:cubicBezTo>
                  <a:pt x="5077058" y="493488"/>
                  <a:pt x="5101248" y="489194"/>
                  <a:pt x="5124930" y="488624"/>
                </a:cubicBezTo>
                <a:cubicBezTo>
                  <a:pt x="5148941" y="488756"/>
                  <a:pt x="5176916" y="492838"/>
                  <a:pt x="5194697" y="494266"/>
                </a:cubicBezTo>
                <a:cubicBezTo>
                  <a:pt x="5212478" y="495694"/>
                  <a:pt x="5216720" y="495351"/>
                  <a:pt x="5231615" y="497193"/>
                </a:cubicBezTo>
                <a:cubicBezTo>
                  <a:pt x="5256471" y="493743"/>
                  <a:pt x="5277358" y="495561"/>
                  <a:pt x="5295973" y="502936"/>
                </a:cubicBezTo>
                <a:cubicBezTo>
                  <a:pt x="5310458" y="504829"/>
                  <a:pt x="5303034" y="509138"/>
                  <a:pt x="5313760" y="510935"/>
                </a:cubicBezTo>
                <a:cubicBezTo>
                  <a:pt x="5324486" y="512732"/>
                  <a:pt x="5331325" y="504608"/>
                  <a:pt x="5360330" y="506574"/>
                </a:cubicBezTo>
                <a:cubicBezTo>
                  <a:pt x="5370649" y="506971"/>
                  <a:pt x="5370304" y="514592"/>
                  <a:pt x="5392341" y="515697"/>
                </a:cubicBezTo>
                <a:cubicBezTo>
                  <a:pt x="5414378" y="516802"/>
                  <a:pt x="5502983" y="521559"/>
                  <a:pt x="5535415" y="522731"/>
                </a:cubicBezTo>
                <a:cubicBezTo>
                  <a:pt x="5567847" y="523903"/>
                  <a:pt x="5554717" y="520685"/>
                  <a:pt x="5570264" y="520350"/>
                </a:cubicBezTo>
                <a:cubicBezTo>
                  <a:pt x="5585811" y="520015"/>
                  <a:pt x="5604204" y="511612"/>
                  <a:pt x="5628698" y="520719"/>
                </a:cubicBezTo>
                <a:cubicBezTo>
                  <a:pt x="5647020" y="515874"/>
                  <a:pt x="5647491" y="526993"/>
                  <a:pt x="5667807" y="529861"/>
                </a:cubicBezTo>
                <a:cubicBezTo>
                  <a:pt x="5679016" y="533919"/>
                  <a:pt x="5693046" y="532742"/>
                  <a:pt x="5702300" y="535541"/>
                </a:cubicBezTo>
                <a:cubicBezTo>
                  <a:pt x="5711554" y="538340"/>
                  <a:pt x="5718870" y="538844"/>
                  <a:pt x="5725716" y="541891"/>
                </a:cubicBezTo>
                <a:cubicBezTo>
                  <a:pt x="5732562" y="544938"/>
                  <a:pt x="5734643" y="551045"/>
                  <a:pt x="5743374" y="553823"/>
                </a:cubicBezTo>
                <a:cubicBezTo>
                  <a:pt x="5752105" y="556601"/>
                  <a:pt x="5765759" y="561491"/>
                  <a:pt x="5775722" y="563322"/>
                </a:cubicBezTo>
                <a:cubicBezTo>
                  <a:pt x="5785685" y="565153"/>
                  <a:pt x="5784173" y="562319"/>
                  <a:pt x="5803154" y="564811"/>
                </a:cubicBezTo>
                <a:cubicBezTo>
                  <a:pt x="5834093" y="570132"/>
                  <a:pt x="5861956" y="573987"/>
                  <a:pt x="5896753" y="573511"/>
                </a:cubicBezTo>
                <a:cubicBezTo>
                  <a:pt x="5903276" y="583218"/>
                  <a:pt x="5913663" y="578812"/>
                  <a:pt x="5927554" y="573675"/>
                </a:cubicBezTo>
                <a:cubicBezTo>
                  <a:pt x="5953522" y="580755"/>
                  <a:pt x="5997380" y="586240"/>
                  <a:pt x="6041802" y="602069"/>
                </a:cubicBezTo>
                <a:cubicBezTo>
                  <a:pt x="6060710" y="611771"/>
                  <a:pt x="6064884" y="613437"/>
                  <a:pt x="6078434" y="616108"/>
                </a:cubicBezTo>
                <a:lnTo>
                  <a:pt x="6096000" y="619448"/>
                </a:lnTo>
                <a:lnTo>
                  <a:pt x="6096000" y="5455552"/>
                </a:lnTo>
                <a:lnTo>
                  <a:pt x="6069997" y="5451207"/>
                </a:lnTo>
                <a:cubicBezTo>
                  <a:pt x="6053823" y="5455294"/>
                  <a:pt x="6044686" y="5455132"/>
                  <a:pt x="6037984" y="5444964"/>
                </a:cubicBezTo>
                <a:cubicBezTo>
                  <a:pt x="5998377" y="5442843"/>
                  <a:pt x="5957550" y="5417208"/>
                  <a:pt x="5932185" y="5429303"/>
                </a:cubicBezTo>
                <a:cubicBezTo>
                  <a:pt x="5933795" y="5407890"/>
                  <a:pt x="5919598" y="5415926"/>
                  <a:pt x="5891978" y="5410773"/>
                </a:cubicBezTo>
                <a:cubicBezTo>
                  <a:pt x="5872223" y="5404775"/>
                  <a:pt x="5829555" y="5392164"/>
                  <a:pt x="5813654" y="5386399"/>
                </a:cubicBezTo>
                <a:cubicBezTo>
                  <a:pt x="5797753" y="5380634"/>
                  <a:pt x="5785570" y="5384842"/>
                  <a:pt x="5769613" y="5379294"/>
                </a:cubicBezTo>
                <a:cubicBezTo>
                  <a:pt x="5776777" y="5360980"/>
                  <a:pt x="5681621" y="5373475"/>
                  <a:pt x="5717914" y="5360029"/>
                </a:cubicBezTo>
                <a:cubicBezTo>
                  <a:pt x="5690732" y="5349118"/>
                  <a:pt x="5700727" y="5354575"/>
                  <a:pt x="5686355" y="5359511"/>
                </a:cubicBezTo>
                <a:cubicBezTo>
                  <a:pt x="5652173" y="5354756"/>
                  <a:pt x="5649150" y="5353330"/>
                  <a:pt x="5609707" y="5357833"/>
                </a:cubicBezTo>
                <a:cubicBezTo>
                  <a:pt x="5592195" y="5357127"/>
                  <a:pt x="5585993" y="5354659"/>
                  <a:pt x="5570413" y="5353209"/>
                </a:cubicBezTo>
                <a:cubicBezTo>
                  <a:pt x="5554833" y="5351759"/>
                  <a:pt x="5546238" y="5352814"/>
                  <a:pt x="5516227" y="5349136"/>
                </a:cubicBezTo>
                <a:cubicBezTo>
                  <a:pt x="5492490" y="5344525"/>
                  <a:pt x="5475257" y="5345814"/>
                  <a:pt x="5456088" y="5343158"/>
                </a:cubicBezTo>
                <a:cubicBezTo>
                  <a:pt x="5436918" y="5340503"/>
                  <a:pt x="5425237" y="5336331"/>
                  <a:pt x="5401214" y="5333202"/>
                </a:cubicBezTo>
                <a:cubicBezTo>
                  <a:pt x="5380590" y="5324458"/>
                  <a:pt x="5302803" y="5345416"/>
                  <a:pt x="5287223" y="5319212"/>
                </a:cubicBezTo>
                <a:cubicBezTo>
                  <a:pt x="5230819" y="5324494"/>
                  <a:pt x="5214860" y="5313910"/>
                  <a:pt x="5168498" y="5309267"/>
                </a:cubicBezTo>
                <a:cubicBezTo>
                  <a:pt x="5123665" y="5304413"/>
                  <a:pt x="5118021" y="5307363"/>
                  <a:pt x="5071189" y="5294765"/>
                </a:cubicBezTo>
                <a:cubicBezTo>
                  <a:pt x="5034607" y="5282205"/>
                  <a:pt x="5014978" y="5278240"/>
                  <a:pt x="4972297" y="5275521"/>
                </a:cubicBezTo>
                <a:cubicBezTo>
                  <a:pt x="4969126" y="5282935"/>
                  <a:pt x="4918210" y="5268072"/>
                  <a:pt x="4909975" y="5265882"/>
                </a:cubicBezTo>
                <a:cubicBezTo>
                  <a:pt x="4910918" y="5270758"/>
                  <a:pt x="4884027" y="5272900"/>
                  <a:pt x="4877057" y="5268795"/>
                </a:cubicBezTo>
                <a:cubicBezTo>
                  <a:pt x="4815399" y="5271659"/>
                  <a:pt x="4796579" y="5290311"/>
                  <a:pt x="4750368" y="5280515"/>
                </a:cubicBezTo>
                <a:cubicBezTo>
                  <a:pt x="4714297" y="5280446"/>
                  <a:pt x="4716019" y="5289985"/>
                  <a:pt x="4664197" y="5289876"/>
                </a:cubicBezTo>
                <a:cubicBezTo>
                  <a:pt x="4642396" y="5294034"/>
                  <a:pt x="4648926" y="5285802"/>
                  <a:pt x="4621801" y="5286109"/>
                </a:cubicBezTo>
                <a:cubicBezTo>
                  <a:pt x="4587181" y="5303707"/>
                  <a:pt x="4550367" y="5292240"/>
                  <a:pt x="4501450" y="5291718"/>
                </a:cubicBezTo>
                <a:cubicBezTo>
                  <a:pt x="4441618" y="5290413"/>
                  <a:pt x="4391602" y="5297669"/>
                  <a:pt x="4339538" y="5289896"/>
                </a:cubicBezTo>
                <a:cubicBezTo>
                  <a:pt x="4320399" y="5296143"/>
                  <a:pt x="4294824" y="5304547"/>
                  <a:pt x="4273798" y="5293687"/>
                </a:cubicBezTo>
                <a:cubicBezTo>
                  <a:pt x="4218595" y="5295417"/>
                  <a:pt x="4225039" y="5300366"/>
                  <a:pt x="4204001" y="5294046"/>
                </a:cubicBezTo>
                <a:cubicBezTo>
                  <a:pt x="4162118" y="5296469"/>
                  <a:pt x="4168874" y="5290927"/>
                  <a:pt x="4131013" y="5287923"/>
                </a:cubicBezTo>
                <a:cubicBezTo>
                  <a:pt x="4100184" y="5283304"/>
                  <a:pt x="4115521" y="5283729"/>
                  <a:pt x="4087000" y="5283169"/>
                </a:cubicBezTo>
                <a:cubicBezTo>
                  <a:pt x="4060034" y="5291706"/>
                  <a:pt x="4041568" y="5281154"/>
                  <a:pt x="4034328" y="5278941"/>
                </a:cubicBezTo>
                <a:cubicBezTo>
                  <a:pt x="4008845" y="5280382"/>
                  <a:pt x="3971113" y="5268624"/>
                  <a:pt x="3975385" y="5283804"/>
                </a:cubicBezTo>
                <a:cubicBezTo>
                  <a:pt x="3939593" y="5263231"/>
                  <a:pt x="3940927" y="5284115"/>
                  <a:pt x="3902682" y="5278816"/>
                </a:cubicBezTo>
                <a:cubicBezTo>
                  <a:pt x="3882526" y="5271283"/>
                  <a:pt x="3856417" y="5267233"/>
                  <a:pt x="3843763" y="5276642"/>
                </a:cubicBezTo>
                <a:cubicBezTo>
                  <a:pt x="3766863" y="5264696"/>
                  <a:pt x="3813381" y="5261088"/>
                  <a:pt x="3734981" y="5248544"/>
                </a:cubicBezTo>
                <a:cubicBezTo>
                  <a:pt x="3694311" y="5242227"/>
                  <a:pt x="3633976" y="5239795"/>
                  <a:pt x="3602355" y="5230777"/>
                </a:cubicBezTo>
                <a:cubicBezTo>
                  <a:pt x="3570735" y="5221759"/>
                  <a:pt x="3562983" y="5225833"/>
                  <a:pt x="3538517" y="5219315"/>
                </a:cubicBezTo>
                <a:cubicBezTo>
                  <a:pt x="3514052" y="5212798"/>
                  <a:pt x="3482747" y="5212305"/>
                  <a:pt x="3463058" y="5208965"/>
                </a:cubicBezTo>
                <a:cubicBezTo>
                  <a:pt x="3443369" y="5205624"/>
                  <a:pt x="3422900" y="5197673"/>
                  <a:pt x="3420380" y="5199276"/>
                </a:cubicBezTo>
                <a:cubicBezTo>
                  <a:pt x="3380714" y="5190779"/>
                  <a:pt x="3368868" y="5201274"/>
                  <a:pt x="3345184" y="5183516"/>
                </a:cubicBezTo>
                <a:cubicBezTo>
                  <a:pt x="3324916" y="5181274"/>
                  <a:pt x="3320333" y="5179327"/>
                  <a:pt x="3298771" y="5178904"/>
                </a:cubicBezTo>
                <a:cubicBezTo>
                  <a:pt x="3277209" y="5178481"/>
                  <a:pt x="3245843" y="5181014"/>
                  <a:pt x="3215809" y="5180977"/>
                </a:cubicBezTo>
                <a:cubicBezTo>
                  <a:pt x="3184688" y="5182696"/>
                  <a:pt x="3183910" y="5199151"/>
                  <a:pt x="3154917" y="5182487"/>
                </a:cubicBezTo>
                <a:cubicBezTo>
                  <a:pt x="3155210" y="5186026"/>
                  <a:pt x="3140142" y="5187176"/>
                  <a:pt x="3136265" y="5187060"/>
                </a:cubicBezTo>
                <a:lnTo>
                  <a:pt x="3105563" y="5188768"/>
                </a:lnTo>
                <a:lnTo>
                  <a:pt x="3102974" y="5183180"/>
                </a:lnTo>
                <a:cubicBezTo>
                  <a:pt x="3091506" y="5180875"/>
                  <a:pt x="3071814" y="5186387"/>
                  <a:pt x="3060354" y="5187376"/>
                </a:cubicBezTo>
                <a:lnTo>
                  <a:pt x="3034213" y="5189113"/>
                </a:lnTo>
                <a:lnTo>
                  <a:pt x="3024272" y="5188328"/>
                </a:lnTo>
                <a:lnTo>
                  <a:pt x="3020033" y="5188388"/>
                </a:lnTo>
                <a:lnTo>
                  <a:pt x="3009083" y="5184215"/>
                </a:lnTo>
                <a:cubicBezTo>
                  <a:pt x="2998901" y="5183170"/>
                  <a:pt x="2991286" y="5176456"/>
                  <a:pt x="2985198" y="5175435"/>
                </a:cubicBezTo>
                <a:cubicBezTo>
                  <a:pt x="2979110" y="5174414"/>
                  <a:pt x="2977314" y="5182166"/>
                  <a:pt x="2972552" y="5178092"/>
                </a:cubicBezTo>
                <a:cubicBezTo>
                  <a:pt x="2978585" y="5175121"/>
                  <a:pt x="2969122" y="5172700"/>
                  <a:pt x="2964948" y="5170542"/>
                </a:cubicBezTo>
                <a:lnTo>
                  <a:pt x="2927081" y="5167883"/>
                </a:lnTo>
                <a:cubicBezTo>
                  <a:pt x="2881315" y="5170765"/>
                  <a:pt x="2897505" y="5157632"/>
                  <a:pt x="2883507" y="5165948"/>
                </a:cubicBezTo>
                <a:cubicBezTo>
                  <a:pt x="2848802" y="5172562"/>
                  <a:pt x="2841183" y="5172540"/>
                  <a:pt x="2828808" y="5171024"/>
                </a:cubicBezTo>
                <a:cubicBezTo>
                  <a:pt x="2789723" y="5176358"/>
                  <a:pt x="2783598" y="5178552"/>
                  <a:pt x="2733350" y="5182954"/>
                </a:cubicBezTo>
                <a:cubicBezTo>
                  <a:pt x="2705294" y="5195484"/>
                  <a:pt x="2697276" y="5196299"/>
                  <a:pt x="2676026" y="5201528"/>
                </a:cubicBezTo>
                <a:cubicBezTo>
                  <a:pt x="2649850" y="5209688"/>
                  <a:pt x="2656777" y="5215631"/>
                  <a:pt x="2624966" y="5219503"/>
                </a:cubicBezTo>
                <a:cubicBezTo>
                  <a:pt x="2608822" y="5223802"/>
                  <a:pt x="2596717" y="5233960"/>
                  <a:pt x="2586657" y="5237693"/>
                </a:cubicBezTo>
                <a:cubicBezTo>
                  <a:pt x="2576598" y="5241426"/>
                  <a:pt x="2572560" y="5240215"/>
                  <a:pt x="2555604" y="5242950"/>
                </a:cubicBezTo>
                <a:cubicBezTo>
                  <a:pt x="2544327" y="5242024"/>
                  <a:pt x="2507818" y="5241999"/>
                  <a:pt x="2501014" y="5243732"/>
                </a:cubicBezTo>
                <a:cubicBezTo>
                  <a:pt x="2481627" y="5253849"/>
                  <a:pt x="2464234" y="5242512"/>
                  <a:pt x="2430333" y="5242347"/>
                </a:cubicBezTo>
                <a:lnTo>
                  <a:pt x="2390297" y="5243718"/>
                </a:lnTo>
                <a:cubicBezTo>
                  <a:pt x="2383025" y="5238323"/>
                  <a:pt x="2325738" y="5236407"/>
                  <a:pt x="2321676" y="5229096"/>
                </a:cubicBezTo>
                <a:cubicBezTo>
                  <a:pt x="2300682" y="5221752"/>
                  <a:pt x="2300605" y="5203239"/>
                  <a:pt x="2268081" y="5196194"/>
                </a:cubicBezTo>
                <a:cubicBezTo>
                  <a:pt x="2250549" y="5189151"/>
                  <a:pt x="2260291" y="5206888"/>
                  <a:pt x="2216485" y="5186836"/>
                </a:cubicBezTo>
                <a:cubicBezTo>
                  <a:pt x="2176812" y="5155811"/>
                  <a:pt x="2009284" y="5133290"/>
                  <a:pt x="2001494" y="5079343"/>
                </a:cubicBezTo>
                <a:cubicBezTo>
                  <a:pt x="1930452" y="5061834"/>
                  <a:pt x="1990088" y="5062662"/>
                  <a:pt x="1894629" y="5047832"/>
                </a:cubicBezTo>
                <a:cubicBezTo>
                  <a:pt x="1809963" y="5035276"/>
                  <a:pt x="1557661" y="5013588"/>
                  <a:pt x="1500237" y="4994679"/>
                </a:cubicBezTo>
                <a:cubicBezTo>
                  <a:pt x="1422590" y="4985100"/>
                  <a:pt x="1462550" y="4984560"/>
                  <a:pt x="1428745" y="4990358"/>
                </a:cubicBezTo>
                <a:cubicBezTo>
                  <a:pt x="1371818" y="4998904"/>
                  <a:pt x="1368586" y="4981591"/>
                  <a:pt x="1331117" y="4982813"/>
                </a:cubicBezTo>
                <a:cubicBezTo>
                  <a:pt x="1275392" y="4969813"/>
                  <a:pt x="1167811" y="4963517"/>
                  <a:pt x="1094400" y="4949677"/>
                </a:cubicBezTo>
                <a:cubicBezTo>
                  <a:pt x="1032555" y="4940283"/>
                  <a:pt x="1020613" y="4926459"/>
                  <a:pt x="960420" y="4921601"/>
                </a:cubicBezTo>
                <a:cubicBezTo>
                  <a:pt x="926461" y="4913284"/>
                  <a:pt x="907935" y="4932317"/>
                  <a:pt x="890651" y="4899776"/>
                </a:cubicBezTo>
                <a:cubicBezTo>
                  <a:pt x="868932" y="4886871"/>
                  <a:pt x="828943" y="4886321"/>
                  <a:pt x="792786" y="4879490"/>
                </a:cubicBezTo>
                <a:cubicBezTo>
                  <a:pt x="774601" y="4877972"/>
                  <a:pt x="755410" y="4883422"/>
                  <a:pt x="715957" y="4873155"/>
                </a:cubicBezTo>
                <a:cubicBezTo>
                  <a:pt x="685950" y="4865367"/>
                  <a:pt x="651097" y="4849744"/>
                  <a:pt x="647625" y="4870967"/>
                </a:cubicBezTo>
                <a:cubicBezTo>
                  <a:pt x="617175" y="4843306"/>
                  <a:pt x="628363" y="4862320"/>
                  <a:pt x="588833" y="4861867"/>
                </a:cubicBezTo>
                <a:cubicBezTo>
                  <a:pt x="485840" y="4832827"/>
                  <a:pt x="444489" y="4851587"/>
                  <a:pt x="366769" y="4836563"/>
                </a:cubicBezTo>
                <a:cubicBezTo>
                  <a:pt x="347086" y="4818158"/>
                  <a:pt x="343282" y="4863016"/>
                  <a:pt x="293285" y="4819988"/>
                </a:cubicBezTo>
                <a:cubicBezTo>
                  <a:pt x="289569" y="4822136"/>
                  <a:pt x="267030" y="4799681"/>
                  <a:pt x="251789" y="4793960"/>
                </a:cubicBezTo>
                <a:cubicBezTo>
                  <a:pt x="236548" y="4788239"/>
                  <a:pt x="215411" y="4786648"/>
                  <a:pt x="201835" y="4785664"/>
                </a:cubicBezTo>
                <a:cubicBezTo>
                  <a:pt x="188258" y="4784679"/>
                  <a:pt x="186209" y="4788050"/>
                  <a:pt x="170329" y="4788050"/>
                </a:cubicBezTo>
                <a:cubicBezTo>
                  <a:pt x="154448" y="4788050"/>
                  <a:pt x="132774" y="4775085"/>
                  <a:pt x="103478" y="4797957"/>
                </a:cubicBezTo>
                <a:cubicBezTo>
                  <a:pt x="89551" y="4796239"/>
                  <a:pt x="97852" y="4783571"/>
                  <a:pt x="86767" y="4777747"/>
                </a:cubicBezTo>
                <a:cubicBezTo>
                  <a:pt x="81225" y="4774835"/>
                  <a:pt x="72809" y="4772046"/>
                  <a:pt x="63762" y="4769537"/>
                </a:cubicBezTo>
                <a:lnTo>
                  <a:pt x="37001" y="4763022"/>
                </a:lnTo>
                <a:lnTo>
                  <a:pt x="37482" y="4761597"/>
                </a:lnTo>
                <a:cubicBezTo>
                  <a:pt x="35277" y="4760236"/>
                  <a:pt x="31697" y="4759001"/>
                  <a:pt x="30394" y="4758901"/>
                </a:cubicBezTo>
                <a:cubicBezTo>
                  <a:pt x="29091" y="4758801"/>
                  <a:pt x="30066" y="4759837"/>
                  <a:pt x="36971" y="4763015"/>
                </a:cubicBezTo>
                <a:lnTo>
                  <a:pt x="37001" y="4763022"/>
                </a:lnTo>
                <a:lnTo>
                  <a:pt x="36315" y="4765055"/>
                </a:lnTo>
                <a:cubicBezTo>
                  <a:pt x="32115" y="4765663"/>
                  <a:pt x="22886" y="4765389"/>
                  <a:pt x="4975" y="4763227"/>
                </a:cubicBezTo>
                <a:lnTo>
                  <a:pt x="0" y="4762420"/>
                </a:lnTo>
                <a:close/>
              </a:path>
            </a:pathLst>
          </a:custGeom>
        </p:spPr>
      </p:pic>
    </p:spTree>
    <p:extLst>
      <p:ext uri="{BB962C8B-B14F-4D97-AF65-F5344CB8AC3E}">
        <p14:creationId xmlns:p14="http://schemas.microsoft.com/office/powerpoint/2010/main" val="19105502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How to Create and Operate a Successful On-Farm-NOFA2026</Template>
  <TotalTime>1571</TotalTime>
  <Words>566</Words>
  <Application>Microsoft Office PowerPoint</Application>
  <PresentationFormat>Widescreen</PresentationFormat>
  <Paragraphs>100</Paragraphs>
  <Slides>46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Avenir Next LT Pro</vt:lpstr>
      <vt:lpstr>Calibri</vt:lpstr>
      <vt:lpstr>Calibri Light</vt:lpstr>
      <vt:lpstr>Times New Roman</vt:lpstr>
      <vt:lpstr>Office Theme</vt:lpstr>
      <vt:lpstr>How to Create and Operate a Successful On-Farm Airbnb</vt:lpstr>
      <vt:lpstr>What This session will cover </vt:lpstr>
      <vt:lpstr>Is an Airbnb right for you and your farm?</vt:lpstr>
      <vt:lpstr>Things to consider</vt:lpstr>
      <vt:lpstr>What is Airbnb </vt:lpstr>
      <vt:lpstr>Tips for success</vt:lpstr>
      <vt:lpstr>PowerPoint Presentation</vt:lpstr>
      <vt:lpstr> Sun One Organic Farm – Bethlehem, CT </vt:lpstr>
      <vt:lpstr>Post &amp; Beam Barn </vt:lpstr>
      <vt:lpstr>Geodesic Dome</vt:lpstr>
      <vt:lpstr> Dome</vt:lpstr>
      <vt:lpstr>Things to do  on the farm </vt:lpstr>
      <vt:lpstr> Things to do</vt:lpstr>
      <vt:lpstr>Animals allowed </vt:lpstr>
      <vt:lpstr>The silo Project</vt:lpstr>
      <vt:lpstr>PowerPoint Presentation</vt:lpstr>
      <vt:lpstr>  Bathroom/loft &amp; Silo</vt:lpstr>
      <vt:lpstr>  Silo</vt:lpstr>
      <vt:lpstr>Silo &amp; Loft</vt:lpstr>
      <vt:lpstr>Loft</vt:lpstr>
      <vt:lpstr>Outdoor shower &amp; Bathroom</vt:lpstr>
      <vt:lpstr>EVENTS</vt:lpstr>
      <vt:lpstr>Adding Value</vt:lpstr>
      <vt:lpstr>PowerPoint Presentation</vt:lpstr>
      <vt:lpstr>Weddings</vt:lpstr>
      <vt:lpstr>PowerPoint Presentation</vt:lpstr>
      <vt:lpstr>PowerPoint Presentation</vt:lpstr>
      <vt:lpstr>June Farms  West Sand Lake, NY</vt:lpstr>
      <vt:lpstr> June Farms Goats</vt:lpstr>
      <vt:lpstr> June Farms Animals </vt:lpstr>
      <vt:lpstr>Timber Town Cabins </vt:lpstr>
      <vt:lpstr>Timber Town </vt:lpstr>
      <vt:lpstr>The Lodge </vt:lpstr>
      <vt:lpstr>The Lodge Inside </vt:lpstr>
      <vt:lpstr>Airstream </vt:lpstr>
      <vt:lpstr>Airstream-Inside </vt:lpstr>
      <vt:lpstr>Tipi @ June Farms </vt:lpstr>
      <vt:lpstr>The Coop @ June Farms</vt:lpstr>
      <vt:lpstr>The Pony Barn </vt:lpstr>
      <vt:lpstr>Inside the Pony Barn </vt:lpstr>
      <vt:lpstr>June Farm Wedding Venue</vt:lpstr>
      <vt:lpstr>Weddings on the farm </vt:lpstr>
      <vt:lpstr>June Farms </vt:lpstr>
      <vt:lpstr>June Farms Events </vt:lpstr>
      <vt:lpstr>Key Take Away Points</vt:lpstr>
      <vt:lpstr>Questions &amp; Answers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Create and Operate a Successful On-Farm Airbnb</dc:title>
  <dc:creator>Bob Maddox</dc:creator>
  <cp:lastModifiedBy>Robert Maddox</cp:lastModifiedBy>
  <cp:revision>6</cp:revision>
  <dcterms:created xsi:type="dcterms:W3CDTF">2026-03-02T15:39:25Z</dcterms:created>
  <dcterms:modified xsi:type="dcterms:W3CDTF">2026-03-03T17:59:18Z</dcterms:modified>
</cp:coreProperties>
</file>